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0" r:id="rId2"/>
    <p:sldId id="262" r:id="rId3"/>
    <p:sldId id="256" r:id="rId4"/>
    <p:sldId id="257" r:id="rId5"/>
    <p:sldId id="258" r:id="rId6"/>
    <p:sldId id="259" r:id="rId7"/>
    <p:sldId id="260" r:id="rId8"/>
    <p:sldId id="261" r:id="rId9"/>
    <p:sldId id="264" r:id="rId10"/>
    <p:sldId id="265" r:id="rId11"/>
    <p:sldId id="263" r:id="rId12"/>
    <p:sldId id="266" r:id="rId13"/>
    <p:sldId id="267" r:id="rId14"/>
    <p:sldId id="268" r:id="rId15"/>
    <p:sldId id="269" r:id="rId16"/>
    <p:sldId id="271" r:id="rId17"/>
  </p:sldIdLst>
  <p:sldSz cx="12192000" cy="6858000"/>
  <p:notesSz cx="6858000" cy="9144000"/>
  <p:embeddedFontLst>
    <p:embeddedFont>
      <p:font typeface="演示佛系体" panose="00000500000000000000" pitchFamily="2" charset="-122"/>
      <p:regular r:id="rId18"/>
    </p:embeddedFont>
    <p:embeddedFont>
      <p:font typeface="庞门正道标题体" panose="02010600030101010101" pitchFamily="2" charset="-122"/>
      <p:regular r:id="rId19"/>
    </p:embeddedFont>
    <p:embeddedFont>
      <p:font typeface="..黑体UI-韩语" panose="020B0604020202020204" charset="-128"/>
      <p:regular r:id="rId20"/>
      <p:bold r:id="rId21"/>
    </p:embeddedFont>
    <p:embeddedFont>
      <p:font typeface="等线 Light" panose="02010600030101010101" pitchFamily="2" charset="-122"/>
      <p:regular r:id="rId22"/>
    </p:embeddedFont>
    <p:embeddedFont>
      <p:font typeface="等线" panose="02010600030101010101" pitchFamily="2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D95E3A4-01BF-4CFA-8B37-2F85CB3BDC2E}">
          <p14:sldIdLst>
            <p14:sldId id="270"/>
            <p14:sldId id="262"/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  <p14:sldId id="263"/>
          </p14:sldIdLst>
        </p14:section>
        <p14:section name="设计规范" id="{503176DC-D928-40D6-9AF7-DAE3A953C8DC}">
          <p14:sldIdLst>
            <p14:sldId id="266"/>
            <p14:sldId id="267"/>
            <p14:sldId id="268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E9B7"/>
    <a:srgbClr val="FFCA61"/>
    <a:srgbClr val="C9F0D6"/>
    <a:srgbClr val="96B39F"/>
    <a:srgbClr val="FFEC85"/>
    <a:srgbClr val="F9F9F9"/>
    <a:srgbClr val="FAFAFA"/>
    <a:srgbClr val="F7F7F7"/>
    <a:srgbClr val="B8B2A6"/>
    <a:srgbClr val="F4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4660"/>
  </p:normalViewPr>
  <p:slideViewPr>
    <p:cSldViewPr snapToGrid="0">
      <p:cViewPr varScale="1">
        <p:scale>
          <a:sx n="98" d="100"/>
          <a:sy n="98" d="100"/>
        </p:scale>
        <p:origin x="84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282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屏幕&#10;&#10;描述已自动生成">
            <a:extLst>
              <a:ext uri="{FF2B5EF4-FFF2-40B4-BE49-F238E27FC236}">
                <a16:creationId xmlns:a16="http://schemas.microsoft.com/office/drawing/2014/main" xmlns="" id="{1CF24F19-2A40-4314-A7B2-5544E74C19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5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51pptmoban.com/shejishi/wangchiyaodexiaogongzi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xmlns="" id="{B270A6C2-3AB9-4FFC-A346-7E22F2CE7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70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>
            <a:extLst>
              <a:ext uri="{FF2B5EF4-FFF2-40B4-BE49-F238E27FC236}">
                <a16:creationId xmlns:a16="http://schemas.microsoft.com/office/drawing/2014/main" xmlns="" id="{C0A09424-C17F-4C8C-BC4F-DFACE11ACA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3" name="菱形 52">
            <a:extLst>
              <a:ext uri="{FF2B5EF4-FFF2-40B4-BE49-F238E27FC236}">
                <a16:creationId xmlns:a16="http://schemas.microsoft.com/office/drawing/2014/main" xmlns="" id="{3CE11F12-54C1-4C35-A2F6-57174C6A3795}"/>
              </a:ext>
            </a:extLst>
          </p:cNvPr>
          <p:cNvSpPr/>
          <p:nvPr/>
        </p:nvSpPr>
        <p:spPr>
          <a:xfrm>
            <a:off x="11751075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xmlns="" id="{DFC4BA4F-0DF0-47D8-A4D7-6205493A1CBB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xmlns="" id="{B00B106C-7FCE-4B30-B25B-82CDCFBFAD7B}"/>
              </a:ext>
            </a:extLst>
          </p:cNvPr>
          <p:cNvSpPr/>
          <p:nvPr/>
        </p:nvSpPr>
        <p:spPr>
          <a:xfrm>
            <a:off x="9947894" y="-1041809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E29E9F6-E8AD-426F-854A-AB151F987A01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550E08FF-EA4D-4F46-96D3-C58E6D1C70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49" y="2496939"/>
            <a:ext cx="2476306" cy="332032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29316F1A-48AB-442A-BC6C-DBCD6C9FF15C}"/>
              </a:ext>
            </a:extLst>
          </p:cNvPr>
          <p:cNvSpPr txBox="1"/>
          <p:nvPr/>
        </p:nvSpPr>
        <p:spPr>
          <a:xfrm>
            <a:off x="6553200" y="1292104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D0F3AFF3-2A81-4E3B-B7F4-A317257DA3A5}"/>
              </a:ext>
            </a:extLst>
          </p:cNvPr>
          <p:cNvSpPr txBox="1"/>
          <p:nvPr/>
        </p:nvSpPr>
        <p:spPr>
          <a:xfrm>
            <a:off x="1549400" y="1353978"/>
            <a:ext cx="4432698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F4703F5-D775-4ACD-8B81-5CD479E52DF6}"/>
              </a:ext>
            </a:extLst>
          </p:cNvPr>
          <p:cNvSpPr txBox="1"/>
          <p:nvPr/>
        </p:nvSpPr>
        <p:spPr>
          <a:xfrm>
            <a:off x="3878141" y="3329854"/>
            <a:ext cx="210395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0C3E0779-95FD-4B31-BC82-5C0F89D70009}"/>
              </a:ext>
            </a:extLst>
          </p:cNvPr>
          <p:cNvSpPr txBox="1"/>
          <p:nvPr/>
        </p:nvSpPr>
        <p:spPr>
          <a:xfrm>
            <a:off x="3878141" y="4273301"/>
            <a:ext cx="210395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09C9AB07-3849-4CAF-9790-078623695343}"/>
              </a:ext>
            </a:extLst>
          </p:cNvPr>
          <p:cNvSpPr txBox="1"/>
          <p:nvPr/>
        </p:nvSpPr>
        <p:spPr>
          <a:xfrm>
            <a:off x="1549400" y="2174797"/>
            <a:ext cx="4258624" cy="284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8E88FBB2-721A-49B0-BDFB-CBA8A41EAF16}"/>
              </a:ext>
            </a:extLst>
          </p:cNvPr>
          <p:cNvGrpSpPr/>
          <p:nvPr/>
        </p:nvGrpSpPr>
        <p:grpSpPr>
          <a:xfrm>
            <a:off x="5481842" y="2644384"/>
            <a:ext cx="500256" cy="500256"/>
            <a:chOff x="3055846" y="3316697"/>
            <a:chExt cx="4911900" cy="4911900"/>
          </a:xfrm>
        </p:grpSpPr>
        <p:sp>
          <p:nvSpPr>
            <p:cNvPr id="17" name="菱形 16">
              <a:extLst>
                <a:ext uri="{FF2B5EF4-FFF2-40B4-BE49-F238E27FC236}">
                  <a16:creationId xmlns:a16="http://schemas.microsoft.com/office/drawing/2014/main" xmlns="" id="{E514D019-49B4-40E1-82A3-C950DCF3556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菱形 17">
              <a:extLst>
                <a:ext uri="{FF2B5EF4-FFF2-40B4-BE49-F238E27FC236}">
                  <a16:creationId xmlns:a16="http://schemas.microsoft.com/office/drawing/2014/main" xmlns="" id="{31F1A6D7-5DD1-4DD1-B15A-058E02E9C061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菱形 18">
              <a:extLst>
                <a:ext uri="{FF2B5EF4-FFF2-40B4-BE49-F238E27FC236}">
                  <a16:creationId xmlns:a16="http://schemas.microsoft.com/office/drawing/2014/main" xmlns="" id="{B54DE400-CC57-4C25-AEFA-D50433BFB99E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872C1955-90B4-4D06-AE93-FE6EA92E8E4F}"/>
              </a:ext>
            </a:extLst>
          </p:cNvPr>
          <p:cNvGrpSpPr/>
          <p:nvPr/>
        </p:nvGrpSpPr>
        <p:grpSpPr>
          <a:xfrm rot="20396487">
            <a:off x="3928602" y="2598836"/>
            <a:ext cx="165545" cy="387013"/>
            <a:chOff x="4650581" y="6184902"/>
            <a:chExt cx="105966" cy="200569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xmlns="" id="{A595CAE8-7C78-4BCC-AFC2-5A82CE451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xmlns="" id="{5901BC55-8CAE-42F3-888B-57BA44011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xmlns="" id="{75FB5F8C-FFA9-4553-9A29-A326F637980B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69D3DEF0-0907-43FC-A397-B253A0CBB404}"/>
              </a:ext>
            </a:extLst>
          </p:cNvPr>
          <p:cNvGrpSpPr/>
          <p:nvPr/>
        </p:nvGrpSpPr>
        <p:grpSpPr>
          <a:xfrm>
            <a:off x="4131076" y="5216748"/>
            <a:ext cx="342154" cy="295861"/>
            <a:chOff x="10750750" y="1356636"/>
            <a:chExt cx="444152" cy="384058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xmlns="" id="{C88EC53E-4D30-4B47-8905-DB08A560EE07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xmlns="" id="{6A49E666-3888-4D1A-9CEC-08F428A9720B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7E3B7CBD-1023-4C13-887B-3D66BBE241AC}"/>
              </a:ext>
            </a:extLst>
          </p:cNvPr>
          <p:cNvGrpSpPr/>
          <p:nvPr/>
        </p:nvGrpSpPr>
        <p:grpSpPr>
          <a:xfrm rot="19752042">
            <a:off x="9573252" y="1836423"/>
            <a:ext cx="1675871" cy="249025"/>
            <a:chOff x="3865180" y="1914400"/>
            <a:chExt cx="1675871" cy="249025"/>
          </a:xfrm>
        </p:grpSpPr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xmlns="" id="{F3483414-DDBC-4109-8E06-6DC99CB125CA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xmlns="" id="{B33A5BF7-76B5-4A97-8DF7-F1166678870B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FE39E4CA-5051-4B48-BDAE-2AD88D6F1D2E}"/>
              </a:ext>
            </a:extLst>
          </p:cNvPr>
          <p:cNvGrpSpPr/>
          <p:nvPr/>
        </p:nvGrpSpPr>
        <p:grpSpPr>
          <a:xfrm>
            <a:off x="4492302" y="3097246"/>
            <a:ext cx="146570" cy="142554"/>
            <a:chOff x="5684649" y="5454602"/>
            <a:chExt cx="197266" cy="19186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6AF3FA48-42C4-43C2-98BB-3BBBD2407105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03D79E9D-2FCF-42CA-BDD4-2B825C9814DF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等腰三角形 32">
            <a:extLst>
              <a:ext uri="{FF2B5EF4-FFF2-40B4-BE49-F238E27FC236}">
                <a16:creationId xmlns:a16="http://schemas.microsoft.com/office/drawing/2014/main" xmlns="" id="{120DE98E-7D64-4C78-9878-5E14DFBAAC63}"/>
              </a:ext>
            </a:extLst>
          </p:cNvPr>
          <p:cNvSpPr/>
          <p:nvPr/>
        </p:nvSpPr>
        <p:spPr>
          <a:xfrm rot="2307944" flipV="1">
            <a:off x="1456189" y="3769716"/>
            <a:ext cx="322144" cy="322145"/>
          </a:xfrm>
          <a:prstGeom prst="triangle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E89315E7-F23A-466A-BAE2-DD7F4F246136}"/>
              </a:ext>
            </a:extLst>
          </p:cNvPr>
          <p:cNvSpPr txBox="1"/>
          <p:nvPr/>
        </p:nvSpPr>
        <p:spPr>
          <a:xfrm>
            <a:off x="6556808" y="2117685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DB4255F2-A78F-4E23-8DD8-4830307F3F8E}"/>
              </a:ext>
            </a:extLst>
          </p:cNvPr>
          <p:cNvSpPr txBox="1"/>
          <p:nvPr/>
        </p:nvSpPr>
        <p:spPr>
          <a:xfrm>
            <a:off x="6556808" y="2590907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xmlns="" id="{4C083356-78A4-4C71-8C21-E10D66EF0654}"/>
              </a:ext>
            </a:extLst>
          </p:cNvPr>
          <p:cNvSpPr txBox="1"/>
          <p:nvPr/>
        </p:nvSpPr>
        <p:spPr>
          <a:xfrm>
            <a:off x="6556808" y="3286085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xmlns="" id="{DC4F30D1-47D0-4C5A-B82D-CF44A32CA6E1}"/>
              </a:ext>
            </a:extLst>
          </p:cNvPr>
          <p:cNvSpPr txBox="1"/>
          <p:nvPr/>
        </p:nvSpPr>
        <p:spPr>
          <a:xfrm>
            <a:off x="6556808" y="3759307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xmlns="" id="{DA57F705-171A-426B-B9E2-9FC73C6C7DEF}"/>
              </a:ext>
            </a:extLst>
          </p:cNvPr>
          <p:cNvSpPr txBox="1"/>
          <p:nvPr/>
        </p:nvSpPr>
        <p:spPr>
          <a:xfrm>
            <a:off x="6556808" y="4454485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16217CC7-6D8B-45E9-958B-D854927D7D55}"/>
              </a:ext>
            </a:extLst>
          </p:cNvPr>
          <p:cNvSpPr txBox="1"/>
          <p:nvPr/>
        </p:nvSpPr>
        <p:spPr>
          <a:xfrm>
            <a:off x="6556808" y="4927707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40" name="等腰三角形 39">
            <a:extLst>
              <a:ext uri="{FF2B5EF4-FFF2-40B4-BE49-F238E27FC236}">
                <a16:creationId xmlns:a16="http://schemas.microsoft.com/office/drawing/2014/main" xmlns="" id="{0966EB14-3742-4937-AA27-DA75487DE1BC}"/>
              </a:ext>
            </a:extLst>
          </p:cNvPr>
          <p:cNvSpPr/>
          <p:nvPr/>
        </p:nvSpPr>
        <p:spPr>
          <a:xfrm rot="4172395" flipV="1">
            <a:off x="8480251" y="1976577"/>
            <a:ext cx="282212" cy="282213"/>
          </a:xfrm>
          <a:prstGeom prst="triangle">
            <a:avLst/>
          </a:prstGeom>
          <a:noFill/>
          <a:ln w="63500">
            <a:solidFill>
              <a:srgbClr val="DBE9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25FF90E4-2E61-4985-9F5E-2F34F2ED31A0}"/>
              </a:ext>
            </a:extLst>
          </p:cNvPr>
          <p:cNvGrpSpPr/>
          <p:nvPr/>
        </p:nvGrpSpPr>
        <p:grpSpPr>
          <a:xfrm>
            <a:off x="9627675" y="2953258"/>
            <a:ext cx="372551" cy="322145"/>
            <a:chOff x="10750750" y="1356636"/>
            <a:chExt cx="444152" cy="384058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xmlns="" id="{0BEEA28B-4605-42AA-8C76-D31966207BB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xmlns="" id="{95BBFE8D-7151-4AD3-9F87-C0D2C615E64C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94749D69-FA7C-4197-8E8D-1F16A00719F6}"/>
              </a:ext>
            </a:extLst>
          </p:cNvPr>
          <p:cNvGrpSpPr/>
          <p:nvPr/>
        </p:nvGrpSpPr>
        <p:grpSpPr>
          <a:xfrm>
            <a:off x="11022286" y="5172298"/>
            <a:ext cx="295355" cy="320347"/>
            <a:chOff x="5388549" y="4145088"/>
            <a:chExt cx="317006" cy="34383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xmlns="" id="{BEAABFAD-35CA-4B18-A59D-F165E66F9DB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xmlns="" id="{799F69E8-0740-4AC4-B261-123A218C8FFA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xmlns="" id="{2A9DAE49-8A52-47E3-ACC0-0513FEACEE69}"/>
              </a:ext>
            </a:extLst>
          </p:cNvPr>
          <p:cNvSpPr/>
          <p:nvPr/>
        </p:nvSpPr>
        <p:spPr>
          <a:xfrm rot="13972343" flipH="1" flipV="1">
            <a:off x="-161073" y="5577180"/>
            <a:ext cx="322144" cy="322145"/>
          </a:xfrm>
          <a:prstGeom prst="rect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437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19BC8FA6-FB7A-42C5-85D2-392CB11FBA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B9792A71-95A8-440E-8DA9-9D1370E4F33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xmlns="" id="{D109875F-1403-406E-A6F0-1CC8BE939FDC}"/>
              </a:ext>
            </a:extLst>
          </p:cNvPr>
          <p:cNvSpPr/>
          <p:nvPr/>
        </p:nvSpPr>
        <p:spPr>
          <a:xfrm>
            <a:off x="-1650361" y="256794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151554F0-72B1-4CA7-AA02-08496450138E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12" name="图片 11" descr="图片包含 游戏机, 桌子&#10;&#10;描述已自动生成">
            <a:extLst>
              <a:ext uri="{FF2B5EF4-FFF2-40B4-BE49-F238E27FC236}">
                <a16:creationId xmlns:a16="http://schemas.microsoft.com/office/drawing/2014/main" xmlns="" id="{4B64F093-7CEA-4367-A884-FCE9140B2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254" y="819477"/>
            <a:ext cx="4063492" cy="5219048"/>
          </a:xfrm>
          <a:prstGeom prst="rect">
            <a:avLst/>
          </a:prstGeom>
          <a:effectLst>
            <a:outerShdw blurRad="88900" dist="88900" dir="8100000" algn="tr" rotWithShape="0">
              <a:srgbClr val="96B39F"/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44384B0D-49C9-43FA-BA40-7341E3942001}"/>
              </a:ext>
            </a:extLst>
          </p:cNvPr>
          <p:cNvSpPr txBox="1"/>
          <p:nvPr/>
        </p:nvSpPr>
        <p:spPr>
          <a:xfrm>
            <a:off x="4523923" y="1275775"/>
            <a:ext cx="32602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AD454A1B-0E20-4381-81A0-88EEFD5E7625}"/>
              </a:ext>
            </a:extLst>
          </p:cNvPr>
          <p:cNvSpPr txBox="1"/>
          <p:nvPr/>
        </p:nvSpPr>
        <p:spPr>
          <a:xfrm>
            <a:off x="4523923" y="2859273"/>
            <a:ext cx="3260271" cy="94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pic>
        <p:nvPicPr>
          <p:cNvPr id="23" name="图片 22" descr="戴白色帽子的狗&#10;&#10;描述已自动生成">
            <a:extLst>
              <a:ext uri="{FF2B5EF4-FFF2-40B4-BE49-F238E27FC236}">
                <a16:creationId xmlns:a16="http://schemas.microsoft.com/office/drawing/2014/main" xmlns="" id="{CEE1EBF2-AF8A-4146-A021-1CE1029602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70477" y="1625672"/>
            <a:ext cx="2782830" cy="1429515"/>
          </a:xfrm>
          <a:prstGeom prst="rect">
            <a:avLst/>
          </a:pr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xmlns="" id="{C55B2956-2DDF-46B4-96D9-CAF379FE595F}"/>
              </a:ext>
            </a:extLst>
          </p:cNvPr>
          <p:cNvSpPr/>
          <p:nvPr/>
        </p:nvSpPr>
        <p:spPr>
          <a:xfrm>
            <a:off x="10203627" y="-1635760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xmlns="" id="{A1CFD344-04B2-4D6F-A398-70A7260DA18B}"/>
              </a:ext>
            </a:extLst>
          </p:cNvPr>
          <p:cNvSpPr/>
          <p:nvPr/>
        </p:nvSpPr>
        <p:spPr>
          <a:xfrm>
            <a:off x="11194700" y="-1549925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白色的小狗&#10;&#10;描述已自动生成">
            <a:extLst>
              <a:ext uri="{FF2B5EF4-FFF2-40B4-BE49-F238E27FC236}">
                <a16:creationId xmlns:a16="http://schemas.microsoft.com/office/drawing/2014/main" xmlns="" id="{041D6EF5-2C1B-44CA-AC53-723F7FCAA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4474687"/>
            <a:ext cx="4767872" cy="2383313"/>
          </a:xfrm>
          <a:prstGeom prst="rect">
            <a:avLst/>
          </a:prstGeom>
          <a:effectLst>
            <a:outerShdw blurRad="50800" dist="38100" dir="2700000" algn="tl" rotWithShape="0">
              <a:srgbClr val="96B39F"/>
            </a:outerShdw>
          </a:effectLst>
        </p:spPr>
      </p:pic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172F8843-CC11-4FED-8FCB-A381BEFA25EF}"/>
              </a:ext>
            </a:extLst>
          </p:cNvPr>
          <p:cNvGrpSpPr/>
          <p:nvPr/>
        </p:nvGrpSpPr>
        <p:grpSpPr>
          <a:xfrm rot="19752042">
            <a:off x="6333288" y="4030073"/>
            <a:ext cx="1675871" cy="249025"/>
            <a:chOff x="3865180" y="1914400"/>
            <a:chExt cx="1675871" cy="249025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1DE574C4-17CE-4AFA-B645-258F4393553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65E7D4AE-C977-4BDE-A221-77EFE3724E34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4FE6E9B8-7D25-499E-85EF-61D28233F20E}"/>
              </a:ext>
            </a:extLst>
          </p:cNvPr>
          <p:cNvGrpSpPr/>
          <p:nvPr/>
        </p:nvGrpSpPr>
        <p:grpSpPr>
          <a:xfrm>
            <a:off x="6930255" y="1937494"/>
            <a:ext cx="295355" cy="320347"/>
            <a:chOff x="5388549" y="4145088"/>
            <a:chExt cx="317006" cy="343830"/>
          </a:xfrm>
        </p:grpSpPr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xmlns="" id="{754A5517-DAAC-48E0-B76F-7E9B16583BF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xmlns="" id="{7DEE207F-8D0F-46DF-9C1E-B797D3E12F0F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C474B256-3EBD-41B0-925F-3085C7F6A1CB}"/>
              </a:ext>
            </a:extLst>
          </p:cNvPr>
          <p:cNvGrpSpPr/>
          <p:nvPr/>
        </p:nvGrpSpPr>
        <p:grpSpPr>
          <a:xfrm>
            <a:off x="5921351" y="3558316"/>
            <a:ext cx="500256" cy="500256"/>
            <a:chOff x="3055846" y="3316697"/>
            <a:chExt cx="4911900" cy="4911900"/>
          </a:xfrm>
        </p:grpSpPr>
        <p:sp>
          <p:nvSpPr>
            <p:cNvPr id="44" name="菱形 43">
              <a:extLst>
                <a:ext uri="{FF2B5EF4-FFF2-40B4-BE49-F238E27FC236}">
                  <a16:creationId xmlns:a16="http://schemas.microsoft.com/office/drawing/2014/main" xmlns="" id="{A0241FAE-6BCB-4708-AA0A-09734CB4F9C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菱形 44">
              <a:extLst>
                <a:ext uri="{FF2B5EF4-FFF2-40B4-BE49-F238E27FC236}">
                  <a16:creationId xmlns:a16="http://schemas.microsoft.com/office/drawing/2014/main" xmlns="" id="{61D26075-93C8-4B58-A9DE-0FC511C4569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菱形 45">
              <a:extLst>
                <a:ext uri="{FF2B5EF4-FFF2-40B4-BE49-F238E27FC236}">
                  <a16:creationId xmlns:a16="http://schemas.microsoft.com/office/drawing/2014/main" xmlns="" id="{832743E5-B9F4-4CE4-A182-594CB473652A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907631C5-D424-415B-AADB-808E1EAC255C}"/>
              </a:ext>
            </a:extLst>
          </p:cNvPr>
          <p:cNvSpPr txBox="1"/>
          <p:nvPr/>
        </p:nvSpPr>
        <p:spPr>
          <a:xfrm>
            <a:off x="4523923" y="4816621"/>
            <a:ext cx="3260271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F051706A-8974-4B5C-ADAD-A4B2C0885127}"/>
              </a:ext>
            </a:extLst>
          </p:cNvPr>
          <p:cNvGrpSpPr/>
          <p:nvPr/>
        </p:nvGrpSpPr>
        <p:grpSpPr>
          <a:xfrm rot="20396487">
            <a:off x="6786696" y="2746977"/>
            <a:ext cx="104742" cy="244867"/>
            <a:chOff x="4650581" y="6184902"/>
            <a:chExt cx="105966" cy="200569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xmlns="" id="{3F751AFA-3BF5-4C5D-B813-4FA9119636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xmlns="" id="{92702D4A-EA71-42B9-BEA7-7B29E57E62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xmlns="" id="{6C8E0612-9236-4057-90EA-4253990F9DB7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菱形 55">
            <a:extLst>
              <a:ext uri="{FF2B5EF4-FFF2-40B4-BE49-F238E27FC236}">
                <a16:creationId xmlns:a16="http://schemas.microsoft.com/office/drawing/2014/main" xmlns="" id="{3A8218EA-A717-43BE-BCF0-767C884DD59E}"/>
              </a:ext>
            </a:extLst>
          </p:cNvPr>
          <p:cNvSpPr/>
          <p:nvPr/>
        </p:nvSpPr>
        <p:spPr>
          <a:xfrm rot="1415722">
            <a:off x="11598086" y="4649091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AB3B7F64-E424-4FF1-AB9E-F929199250F2}"/>
              </a:ext>
            </a:extLst>
          </p:cNvPr>
          <p:cNvGrpSpPr/>
          <p:nvPr/>
        </p:nvGrpSpPr>
        <p:grpSpPr>
          <a:xfrm>
            <a:off x="7109410" y="3694313"/>
            <a:ext cx="146570" cy="142554"/>
            <a:chOff x="5684649" y="5454602"/>
            <a:chExt cx="197266" cy="191862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xmlns="" id="{C8FCFE8C-6AAB-42BC-8C2A-F6FAF22284FC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xmlns="" id="{CF5FCCBA-CB5C-4834-B8EC-032FFDC4A711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菱形 60">
            <a:extLst>
              <a:ext uri="{FF2B5EF4-FFF2-40B4-BE49-F238E27FC236}">
                <a16:creationId xmlns:a16="http://schemas.microsoft.com/office/drawing/2014/main" xmlns="" id="{F2D623F7-54AE-422B-BD1D-D5336D69C291}"/>
              </a:ext>
            </a:extLst>
          </p:cNvPr>
          <p:cNvSpPr/>
          <p:nvPr/>
        </p:nvSpPr>
        <p:spPr>
          <a:xfrm rot="1415722">
            <a:off x="10529132" y="3465823"/>
            <a:ext cx="2895106" cy="28951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4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xmlns="" id="{A5352D3C-88B3-42EC-9A4E-59A0A4EA9D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A646A561-509E-4A46-9B64-96D432D4D739}"/>
              </a:ext>
            </a:extLst>
          </p:cNvPr>
          <p:cNvGrpSpPr/>
          <p:nvPr/>
        </p:nvGrpSpPr>
        <p:grpSpPr>
          <a:xfrm>
            <a:off x="3963044" y="2662212"/>
            <a:ext cx="4265911" cy="1533576"/>
            <a:chOff x="3963045" y="2551726"/>
            <a:chExt cx="4265911" cy="1533576"/>
          </a:xfrm>
        </p:grpSpPr>
        <p:sp>
          <p:nvSpPr>
            <p:cNvPr id="2" name="矩形 1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  <p:cNvSpPr/>
            <p:nvPr/>
          </p:nvSpPr>
          <p:spPr>
            <a:xfrm>
              <a:off x="3963045" y="3562082"/>
              <a:ext cx="426591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庞门正道标题体" panose="02010600030101010101" pitchFamily="2" charset="-122"/>
                  <a:cs typeface="+mn-ea"/>
                  <a:sym typeface="+mn-lt"/>
                </a:rPr>
                <a:t>DESIGN SPECIFICATIONS</a:t>
              </a:r>
            </a:p>
          </p:txBody>
        </p:sp>
        <p:sp>
          <p:nvSpPr>
            <p:cNvPr id="3" name="矩形 2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  <p:cNvSpPr/>
            <p:nvPr/>
          </p:nvSpPr>
          <p:spPr>
            <a:xfrm>
              <a:off x="4740501" y="2551726"/>
              <a:ext cx="27109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ea"/>
                  <a:sym typeface="+mn-lt"/>
                </a:rPr>
                <a:t>设计规范</a:t>
              </a:r>
              <a:endParaRPr kumimoji="0" lang="en-US" altLang="zh-CN" sz="4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82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97867656-68C0-4D97-9C6F-901C3B00DA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>
            <a:cxnSpLocks/>
          </p:cNvCxnSpPr>
          <p:nvPr/>
        </p:nvCxnSpPr>
        <p:spPr>
          <a:xfrm>
            <a:off x="581025" y="701675"/>
            <a:ext cx="0" cy="58420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633942" y="504825"/>
            <a:ext cx="1181100" cy="586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6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字体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880205" y="3107983"/>
            <a:ext cx="4431590" cy="645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6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演示佛系体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3942" y="971550"/>
            <a:ext cx="2038350" cy="435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6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庞门正道标题体" panose="02010600030101010101" pitchFamily="2" charset="-122"/>
              </a:rPr>
              <a:t>Fonts</a:t>
            </a:r>
            <a:endParaRPr kumimoji="0" lang="zh-CN" altLang="en-US" sz="2000" b="1" i="0" u="none" strike="noStrike" kern="1200" cap="none" spc="6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庞门正道标题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532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0DE21737-6B3F-4D59-8CD7-BB9E6490C8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3942" y="504825"/>
            <a:ext cx="1181100" cy="576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6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配色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33942" y="971550"/>
            <a:ext cx="2038350" cy="435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6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Colours</a:t>
            </a:r>
            <a:endParaRPr kumimoji="0" lang="zh-CN" altLang="en-US" sz="2000" b="1" i="0" u="none" strike="noStrike" kern="1200" cap="none" spc="6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4CA4C7F0-77F5-48A0-8B17-AE4E9966C808}"/>
              </a:ext>
            </a:extLst>
          </p:cNvPr>
          <p:cNvGrpSpPr/>
          <p:nvPr/>
        </p:nvGrpSpPr>
        <p:grpSpPr>
          <a:xfrm>
            <a:off x="1737149" y="3295650"/>
            <a:ext cx="8717703" cy="1042458"/>
            <a:chOff x="443442" y="3295650"/>
            <a:chExt cx="8717703" cy="104245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" name="椭圆 1"/>
            <p:cNvSpPr/>
            <p:nvPr/>
          </p:nvSpPr>
          <p:spPr>
            <a:xfrm>
              <a:off x="443442" y="3295650"/>
              <a:ext cx="1042458" cy="1042458"/>
            </a:xfrm>
            <a:prstGeom prst="ellipse">
              <a:avLst/>
            </a:prstGeom>
            <a:solidFill>
              <a:srgbClr val="C9F0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3001857" y="3295650"/>
              <a:ext cx="1042458" cy="1042458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560272" y="3295650"/>
              <a:ext cx="1042458" cy="1042458"/>
            </a:xfrm>
            <a:prstGeom prst="ellipse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8118687" y="3295650"/>
              <a:ext cx="1042458" cy="10424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xmlns="" id="{37B92161-1B8A-4A1B-A4DE-9F0BCB899B4C}"/>
              </a:ext>
            </a:extLst>
          </p:cNvPr>
          <p:cNvCxnSpPr>
            <a:cxnSpLocks/>
          </p:cNvCxnSpPr>
          <p:nvPr/>
        </p:nvCxnSpPr>
        <p:spPr>
          <a:xfrm>
            <a:off x="581025" y="701675"/>
            <a:ext cx="0" cy="58420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3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426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95753" y="3244334"/>
            <a:ext cx="509787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2"/>
              </a:rPr>
              <a:t>忘吃药的晓公</a:t>
            </a:r>
            <a:r>
              <a:rPr lang="zh-CN" altLang="en-US" dirty="0" smtClean="0">
                <a:hlinkClick r:id="rId2"/>
              </a:rPr>
              <a:t>子</a:t>
            </a:r>
            <a:r>
              <a:rPr lang="zh-CN" altLang="en-US" dirty="0" smtClean="0"/>
              <a:t>   作品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834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xmlns="" id="{DA7A0E62-0B10-4016-B546-3B867D6A6A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B9792A71-95A8-440E-8DA9-9D1370E4F33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xmlns="" id="{D109875F-1403-406E-A6F0-1CC8BE939FDC}"/>
              </a:ext>
            </a:extLst>
          </p:cNvPr>
          <p:cNvSpPr/>
          <p:nvPr/>
        </p:nvSpPr>
        <p:spPr>
          <a:xfrm>
            <a:off x="-1650361" y="256794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151554F0-72B1-4CA7-AA02-08496450138E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12" name="图片 11" descr="图片包含 游戏机, 桌子&#10;&#10;描述已自动生成">
            <a:extLst>
              <a:ext uri="{FF2B5EF4-FFF2-40B4-BE49-F238E27FC236}">
                <a16:creationId xmlns:a16="http://schemas.microsoft.com/office/drawing/2014/main" xmlns="" id="{4B64F093-7CEA-4367-A884-FCE9140B2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254" y="819477"/>
            <a:ext cx="4063492" cy="5219048"/>
          </a:xfrm>
          <a:prstGeom prst="rect">
            <a:avLst/>
          </a:prstGeom>
          <a:effectLst>
            <a:outerShdw blurRad="88900" dist="88900" dir="8100000" algn="tr" rotWithShape="0">
              <a:srgbClr val="96B39F"/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44384B0D-49C9-43FA-BA40-7341E3942001}"/>
              </a:ext>
            </a:extLst>
          </p:cNvPr>
          <p:cNvSpPr txBox="1"/>
          <p:nvPr/>
        </p:nvSpPr>
        <p:spPr>
          <a:xfrm>
            <a:off x="4523923" y="1275775"/>
            <a:ext cx="32602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AD454A1B-0E20-4381-81A0-88EEFD5E7625}"/>
              </a:ext>
            </a:extLst>
          </p:cNvPr>
          <p:cNvSpPr txBox="1"/>
          <p:nvPr/>
        </p:nvSpPr>
        <p:spPr>
          <a:xfrm>
            <a:off x="4523923" y="2859273"/>
            <a:ext cx="3260271" cy="94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pic>
        <p:nvPicPr>
          <p:cNvPr id="23" name="图片 22" descr="戴白色帽子的狗&#10;&#10;描述已自动生成">
            <a:extLst>
              <a:ext uri="{FF2B5EF4-FFF2-40B4-BE49-F238E27FC236}">
                <a16:creationId xmlns:a16="http://schemas.microsoft.com/office/drawing/2014/main" xmlns="" id="{CEE1EBF2-AF8A-4146-A021-1CE1029602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70477" y="1625672"/>
            <a:ext cx="2782830" cy="1429515"/>
          </a:xfrm>
          <a:prstGeom prst="rect">
            <a:avLst/>
          </a:pr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xmlns="" id="{C55B2956-2DDF-46B4-96D9-CAF379FE595F}"/>
              </a:ext>
            </a:extLst>
          </p:cNvPr>
          <p:cNvSpPr/>
          <p:nvPr/>
        </p:nvSpPr>
        <p:spPr>
          <a:xfrm>
            <a:off x="10203627" y="-1635760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xmlns="" id="{A1CFD344-04B2-4D6F-A398-70A7260DA18B}"/>
              </a:ext>
            </a:extLst>
          </p:cNvPr>
          <p:cNvSpPr/>
          <p:nvPr/>
        </p:nvSpPr>
        <p:spPr>
          <a:xfrm>
            <a:off x="11194700" y="-1549925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白色的小狗&#10;&#10;描述已自动生成">
            <a:extLst>
              <a:ext uri="{FF2B5EF4-FFF2-40B4-BE49-F238E27FC236}">
                <a16:creationId xmlns:a16="http://schemas.microsoft.com/office/drawing/2014/main" xmlns="" id="{041D6EF5-2C1B-44CA-AC53-723F7FCAA5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4474687"/>
            <a:ext cx="4767872" cy="2383313"/>
          </a:xfrm>
          <a:prstGeom prst="rect">
            <a:avLst/>
          </a:prstGeom>
          <a:effectLst>
            <a:outerShdw blurRad="50800" dist="38100" dir="2700000" algn="tl" rotWithShape="0">
              <a:srgbClr val="96B39F"/>
            </a:outerShdw>
          </a:effectLst>
        </p:spPr>
      </p:pic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172F8843-CC11-4FED-8FCB-A381BEFA25EF}"/>
              </a:ext>
            </a:extLst>
          </p:cNvPr>
          <p:cNvGrpSpPr/>
          <p:nvPr/>
        </p:nvGrpSpPr>
        <p:grpSpPr>
          <a:xfrm rot="19752042">
            <a:off x="6333288" y="4030073"/>
            <a:ext cx="1675871" cy="249025"/>
            <a:chOff x="3865180" y="1914400"/>
            <a:chExt cx="1675871" cy="249025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1DE574C4-17CE-4AFA-B645-258F4393553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65E7D4AE-C977-4BDE-A221-77EFE3724E34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4FE6E9B8-7D25-499E-85EF-61D28233F20E}"/>
              </a:ext>
            </a:extLst>
          </p:cNvPr>
          <p:cNvGrpSpPr/>
          <p:nvPr/>
        </p:nvGrpSpPr>
        <p:grpSpPr>
          <a:xfrm>
            <a:off x="6930255" y="1937494"/>
            <a:ext cx="295355" cy="320347"/>
            <a:chOff x="5388549" y="4145088"/>
            <a:chExt cx="317006" cy="343830"/>
          </a:xfrm>
        </p:grpSpPr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xmlns="" id="{754A5517-DAAC-48E0-B76F-7E9B16583BF3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xmlns="" id="{7DEE207F-8D0F-46DF-9C1E-B797D3E12F0F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C474B256-3EBD-41B0-925F-3085C7F6A1CB}"/>
              </a:ext>
            </a:extLst>
          </p:cNvPr>
          <p:cNvGrpSpPr/>
          <p:nvPr/>
        </p:nvGrpSpPr>
        <p:grpSpPr>
          <a:xfrm>
            <a:off x="5921351" y="3558316"/>
            <a:ext cx="500256" cy="500256"/>
            <a:chOff x="3055846" y="3316697"/>
            <a:chExt cx="4911900" cy="4911900"/>
          </a:xfrm>
        </p:grpSpPr>
        <p:sp>
          <p:nvSpPr>
            <p:cNvPr id="44" name="菱形 43">
              <a:extLst>
                <a:ext uri="{FF2B5EF4-FFF2-40B4-BE49-F238E27FC236}">
                  <a16:creationId xmlns:a16="http://schemas.microsoft.com/office/drawing/2014/main" xmlns="" id="{A0241FAE-6BCB-4708-AA0A-09734CB4F9CF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菱形 44">
              <a:extLst>
                <a:ext uri="{FF2B5EF4-FFF2-40B4-BE49-F238E27FC236}">
                  <a16:creationId xmlns:a16="http://schemas.microsoft.com/office/drawing/2014/main" xmlns="" id="{61D26075-93C8-4B58-A9DE-0FC511C4569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菱形 45">
              <a:extLst>
                <a:ext uri="{FF2B5EF4-FFF2-40B4-BE49-F238E27FC236}">
                  <a16:creationId xmlns:a16="http://schemas.microsoft.com/office/drawing/2014/main" xmlns="" id="{832743E5-B9F4-4CE4-A182-594CB473652A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907631C5-D424-415B-AADB-808E1EAC255C}"/>
              </a:ext>
            </a:extLst>
          </p:cNvPr>
          <p:cNvSpPr txBox="1"/>
          <p:nvPr/>
        </p:nvSpPr>
        <p:spPr>
          <a:xfrm>
            <a:off x="4523923" y="4816621"/>
            <a:ext cx="3260271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F051706A-8974-4B5C-ADAD-A4B2C0885127}"/>
              </a:ext>
            </a:extLst>
          </p:cNvPr>
          <p:cNvGrpSpPr/>
          <p:nvPr/>
        </p:nvGrpSpPr>
        <p:grpSpPr>
          <a:xfrm rot="20396487">
            <a:off x="6786696" y="2746977"/>
            <a:ext cx="104742" cy="244867"/>
            <a:chOff x="4650581" y="6184902"/>
            <a:chExt cx="105966" cy="200569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xmlns="" id="{3F751AFA-3BF5-4C5D-B813-4FA9119636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xmlns="" id="{92702D4A-EA71-42B9-BEA7-7B29E57E62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xmlns="" id="{6C8E0612-9236-4057-90EA-4253990F9DB7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菱形 55">
            <a:extLst>
              <a:ext uri="{FF2B5EF4-FFF2-40B4-BE49-F238E27FC236}">
                <a16:creationId xmlns:a16="http://schemas.microsoft.com/office/drawing/2014/main" xmlns="" id="{3A8218EA-A717-43BE-BCF0-767C884DD59E}"/>
              </a:ext>
            </a:extLst>
          </p:cNvPr>
          <p:cNvSpPr/>
          <p:nvPr/>
        </p:nvSpPr>
        <p:spPr>
          <a:xfrm rot="1415722">
            <a:off x="11598086" y="4649091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AB3B7F64-E424-4FF1-AB9E-F929199250F2}"/>
              </a:ext>
            </a:extLst>
          </p:cNvPr>
          <p:cNvGrpSpPr/>
          <p:nvPr/>
        </p:nvGrpSpPr>
        <p:grpSpPr>
          <a:xfrm>
            <a:off x="7109410" y="3694313"/>
            <a:ext cx="146570" cy="142554"/>
            <a:chOff x="5684649" y="5454602"/>
            <a:chExt cx="197266" cy="191862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xmlns="" id="{C8FCFE8C-6AAB-42BC-8C2A-F6FAF22284FC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xmlns="" id="{CF5FCCBA-CB5C-4834-B8EC-032FFDC4A711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菱形 60">
            <a:extLst>
              <a:ext uri="{FF2B5EF4-FFF2-40B4-BE49-F238E27FC236}">
                <a16:creationId xmlns:a16="http://schemas.microsoft.com/office/drawing/2014/main" xmlns="" id="{F2D623F7-54AE-422B-BD1D-D5336D69C291}"/>
              </a:ext>
            </a:extLst>
          </p:cNvPr>
          <p:cNvSpPr/>
          <p:nvPr/>
        </p:nvSpPr>
        <p:spPr>
          <a:xfrm rot="1415722">
            <a:off x="10529132" y="3465823"/>
            <a:ext cx="2895106" cy="28951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09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 167">
            <a:extLst>
              <a:ext uri="{FF2B5EF4-FFF2-40B4-BE49-F238E27FC236}">
                <a16:creationId xmlns:a16="http://schemas.microsoft.com/office/drawing/2014/main" xmlns="" id="{82FB3773-B9DD-4705-9A4D-1F8984A596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>
            <a:extLst>
              <a:ext uri="{FF2B5EF4-FFF2-40B4-BE49-F238E27FC236}">
                <a16:creationId xmlns:a16="http://schemas.microsoft.com/office/drawing/2014/main" xmlns="" id="{FF4101E3-1315-41B7-9AEE-24FA9248B215}"/>
              </a:ext>
            </a:extLst>
          </p:cNvPr>
          <p:cNvSpPr/>
          <p:nvPr/>
        </p:nvSpPr>
        <p:spPr>
          <a:xfrm>
            <a:off x="9872823" y="4663527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>
            <a:extLst>
              <a:ext uri="{FF2B5EF4-FFF2-40B4-BE49-F238E27FC236}">
                <a16:creationId xmlns:a16="http://schemas.microsoft.com/office/drawing/2014/main" xmlns="" id="{49F742ED-0823-44DB-B3D2-AC920715F4AB}"/>
              </a:ext>
            </a:extLst>
          </p:cNvPr>
          <p:cNvSpPr/>
          <p:nvPr/>
        </p:nvSpPr>
        <p:spPr>
          <a:xfrm>
            <a:off x="10681257" y="3906122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菱形 158">
            <a:extLst>
              <a:ext uri="{FF2B5EF4-FFF2-40B4-BE49-F238E27FC236}">
                <a16:creationId xmlns:a16="http://schemas.microsoft.com/office/drawing/2014/main" xmlns="" id="{068527F6-0BCB-4885-9B6B-8854B68E8FD6}"/>
              </a:ext>
            </a:extLst>
          </p:cNvPr>
          <p:cNvSpPr/>
          <p:nvPr/>
        </p:nvSpPr>
        <p:spPr>
          <a:xfrm>
            <a:off x="0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5" name="图片 154" descr="戴着墨镜的狗&#10;&#10;描述已自动生成">
            <a:extLst>
              <a:ext uri="{FF2B5EF4-FFF2-40B4-BE49-F238E27FC236}">
                <a16:creationId xmlns:a16="http://schemas.microsoft.com/office/drawing/2014/main" xmlns="" id="{76755784-1702-49DC-B74D-C1488991B6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2372" y="0"/>
            <a:ext cx="993411" cy="1324548"/>
          </a:xfrm>
          <a:prstGeom prst="rect">
            <a:avLst/>
          </a:prstGeom>
        </p:spPr>
      </p:pic>
      <p:pic>
        <p:nvPicPr>
          <p:cNvPr id="153" name="图片 152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08A7BD9F-AA34-40D5-BFE4-A090C41A9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A276BD65-099D-4D35-A781-7CD29C5E2F6F}"/>
              </a:ext>
            </a:extLst>
          </p:cNvPr>
          <p:cNvGrpSpPr/>
          <p:nvPr/>
        </p:nvGrpSpPr>
        <p:grpSpPr>
          <a:xfrm>
            <a:off x="5067250" y="2753753"/>
            <a:ext cx="1054085" cy="1185472"/>
            <a:chOff x="5067250" y="2753753"/>
            <a:chExt cx="1054085" cy="1185472"/>
          </a:xfrm>
        </p:grpSpPr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xmlns="" id="{270432B6-F28F-499C-A7EA-16A3EE7B7137}"/>
                </a:ext>
              </a:extLst>
            </p:cNvPr>
            <p:cNvSpPr/>
            <p:nvPr/>
          </p:nvSpPr>
          <p:spPr>
            <a:xfrm>
              <a:off x="5067250" y="2753753"/>
              <a:ext cx="1054085" cy="1054085"/>
            </a:xfrm>
            <a:prstGeom prst="ellipse">
              <a:avLst/>
            </a:prstGeom>
            <a:noFill/>
            <a:ln w="19050">
              <a:solidFill>
                <a:srgbClr val="FFCA6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xmlns="" id="{B6369957-2278-4198-952A-3D4EA71C9D8F}"/>
                </a:ext>
              </a:extLst>
            </p:cNvPr>
            <p:cNvSpPr/>
            <p:nvPr/>
          </p:nvSpPr>
          <p:spPr>
            <a:xfrm>
              <a:off x="5696987" y="3589737"/>
              <a:ext cx="349488" cy="349488"/>
            </a:xfrm>
            <a:prstGeom prst="ellipse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xmlns="" id="{72A6A9C6-F2E0-4FB2-83EC-698139171312}"/>
              </a:ext>
            </a:extLst>
          </p:cNvPr>
          <p:cNvSpPr/>
          <p:nvPr/>
        </p:nvSpPr>
        <p:spPr>
          <a:xfrm rot="21253360">
            <a:off x="1587029" y="279462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5946BBE2-7E0B-40BE-8114-F05CBAA5B50B}"/>
              </a:ext>
            </a:extLst>
          </p:cNvPr>
          <p:cNvSpPr txBox="1"/>
          <p:nvPr/>
        </p:nvSpPr>
        <p:spPr>
          <a:xfrm>
            <a:off x="1549400" y="1292104"/>
            <a:ext cx="3327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xmlns="" id="{F0C57494-F5E2-4992-81A1-8E9865140A91}"/>
              </a:ext>
            </a:extLst>
          </p:cNvPr>
          <p:cNvSpPr txBox="1"/>
          <p:nvPr/>
        </p:nvSpPr>
        <p:spPr>
          <a:xfrm>
            <a:off x="1535499" y="2821109"/>
            <a:ext cx="45720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xmlns="" id="{2D3D4E67-0C22-4FC4-B715-F86412606336}"/>
              </a:ext>
            </a:extLst>
          </p:cNvPr>
          <p:cNvGrpSpPr/>
          <p:nvPr/>
        </p:nvGrpSpPr>
        <p:grpSpPr>
          <a:xfrm rot="20396487">
            <a:off x="4760980" y="1415216"/>
            <a:ext cx="104742" cy="244867"/>
            <a:chOff x="4650581" y="6184902"/>
            <a:chExt cx="105966" cy="20056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xmlns="" id="{7308C4E2-5C0F-4AFA-8A34-318F39EFEB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xmlns="" id="{E611E1FB-60C9-4446-8C77-01126CC378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xmlns="" id="{F52E0C53-10F5-48B9-B4F7-B50E160E4288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xmlns="" id="{3B0DC069-1EE6-47A3-B937-51DAC1106830}"/>
              </a:ext>
            </a:extLst>
          </p:cNvPr>
          <p:cNvGrpSpPr/>
          <p:nvPr/>
        </p:nvGrpSpPr>
        <p:grpSpPr>
          <a:xfrm rot="20396487" flipH="1" flipV="1">
            <a:off x="1565787" y="2428039"/>
            <a:ext cx="104741" cy="244867"/>
            <a:chOff x="4650581" y="6184902"/>
            <a:chExt cx="105966" cy="200569"/>
          </a:xfrm>
        </p:grpSpPr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xmlns="" id="{8F5BD933-8EAF-4831-9B56-0482144358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xmlns="" id="{3F3DAB45-3079-4936-886F-ABF56638B0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xmlns="" id="{D16F7F10-1CC8-4603-B292-3BACC698FE7F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2" name="图片 91" descr="狗的脸&#10;&#10;描述已自动生成">
            <a:extLst>
              <a:ext uri="{FF2B5EF4-FFF2-40B4-BE49-F238E27FC236}">
                <a16:creationId xmlns:a16="http://schemas.microsoft.com/office/drawing/2014/main" xmlns="" id="{F864347E-D679-41B3-9DA4-D72878795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000">
            <a:off x="1442531" y="3412279"/>
            <a:ext cx="2334588" cy="2334588"/>
          </a:xfrm>
          <a:prstGeom prst="rect">
            <a:avLst/>
          </a:prstGeom>
        </p:spPr>
      </p:pic>
      <p:sp>
        <p:nvSpPr>
          <p:cNvPr id="93" name="文本框 92">
            <a:extLst>
              <a:ext uri="{FF2B5EF4-FFF2-40B4-BE49-F238E27FC236}">
                <a16:creationId xmlns:a16="http://schemas.microsoft.com/office/drawing/2014/main" xmlns="" id="{FBA64E16-299C-4159-968F-A4D27E410D88}"/>
              </a:ext>
            </a:extLst>
          </p:cNvPr>
          <p:cNvSpPr txBox="1"/>
          <p:nvPr/>
        </p:nvSpPr>
        <p:spPr>
          <a:xfrm>
            <a:off x="3671562" y="3908505"/>
            <a:ext cx="18656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Designed By Xiao</a:t>
            </a:r>
            <a:endParaRPr lang="zh-CN" altLang="en-US" sz="2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xmlns="" id="{5B5E7314-109D-4478-83DA-A352112CDC07}"/>
              </a:ext>
            </a:extLst>
          </p:cNvPr>
          <p:cNvSpPr txBox="1"/>
          <p:nvPr/>
        </p:nvSpPr>
        <p:spPr>
          <a:xfrm>
            <a:off x="3671562" y="4668497"/>
            <a:ext cx="2374912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</a:t>
            </a:r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xmlns="" id="{2439A114-1E8F-4581-BD51-29F98290BE32}"/>
              </a:ext>
            </a:extLst>
          </p:cNvPr>
          <p:cNvGrpSpPr/>
          <p:nvPr/>
        </p:nvGrpSpPr>
        <p:grpSpPr>
          <a:xfrm rot="19752042">
            <a:off x="3840189" y="1954825"/>
            <a:ext cx="1675871" cy="249025"/>
            <a:chOff x="3865180" y="1914400"/>
            <a:chExt cx="1675871" cy="249025"/>
          </a:xfrm>
        </p:grpSpPr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xmlns="" id="{ACEF3FD5-131A-478D-A25F-055761C00BB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xmlns="" id="{2292B30E-0A42-4CB7-BC89-AD252B40FE69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10" name="矩形 109">
            <a:extLst>
              <a:ext uri="{FF2B5EF4-FFF2-40B4-BE49-F238E27FC236}">
                <a16:creationId xmlns:a16="http://schemas.microsoft.com/office/drawing/2014/main" xmlns="" id="{E09DC1BE-FCA3-4047-8DCD-8DA6560F4440}"/>
              </a:ext>
            </a:extLst>
          </p:cNvPr>
          <p:cNvSpPr/>
          <p:nvPr/>
        </p:nvSpPr>
        <p:spPr>
          <a:xfrm rot="2700000">
            <a:off x="5810862" y="1299124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xmlns="" id="{0FBC4BB4-849B-4D33-A52C-84DC37CF11BE}"/>
              </a:ext>
            </a:extLst>
          </p:cNvPr>
          <p:cNvSpPr/>
          <p:nvPr/>
        </p:nvSpPr>
        <p:spPr>
          <a:xfrm rot="2700000">
            <a:off x="1548899" y="5059520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xmlns="" id="{FA103B35-3E8D-4236-8590-63951DDD1A64}"/>
              </a:ext>
            </a:extLst>
          </p:cNvPr>
          <p:cNvGrpSpPr/>
          <p:nvPr/>
        </p:nvGrpSpPr>
        <p:grpSpPr>
          <a:xfrm>
            <a:off x="5725161" y="5509408"/>
            <a:ext cx="146570" cy="142554"/>
            <a:chOff x="5684649" y="5454602"/>
            <a:chExt cx="197266" cy="191862"/>
          </a:xfrm>
        </p:grpSpPr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xmlns="" id="{11CE8F18-8C25-44A1-BEE9-938D07E61926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xmlns="" id="{9C5CF513-1BC7-4DF8-BB2C-66AE47E1A734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xmlns="" id="{992500A7-2046-4610-9459-9B18D42D6C97}"/>
              </a:ext>
            </a:extLst>
          </p:cNvPr>
          <p:cNvSpPr/>
          <p:nvPr/>
        </p:nvSpPr>
        <p:spPr>
          <a:xfrm>
            <a:off x="7832913" y="1717613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xmlns="" id="{400DEC8A-A490-4630-95E8-7A2BD7054484}"/>
              </a:ext>
            </a:extLst>
          </p:cNvPr>
          <p:cNvSpPr txBox="1"/>
          <p:nvPr/>
        </p:nvSpPr>
        <p:spPr>
          <a:xfrm>
            <a:off x="7832913" y="1865908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Tristique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xmlns="" id="{96832FD4-AF9F-4D44-80C3-36C429A0959D}"/>
              </a:ext>
            </a:extLst>
          </p:cNvPr>
          <p:cNvSpPr txBox="1"/>
          <p:nvPr/>
        </p:nvSpPr>
        <p:spPr>
          <a:xfrm>
            <a:off x="7832913" y="2214911"/>
            <a:ext cx="2845546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41" name="任意多边形: 形状 140">
            <a:extLst>
              <a:ext uri="{FF2B5EF4-FFF2-40B4-BE49-F238E27FC236}">
                <a16:creationId xmlns:a16="http://schemas.microsoft.com/office/drawing/2014/main" xmlns="" id="{B4F74891-07A5-4E65-8D4B-5E12B4BEF772}"/>
              </a:ext>
            </a:extLst>
          </p:cNvPr>
          <p:cNvSpPr/>
          <p:nvPr/>
        </p:nvSpPr>
        <p:spPr>
          <a:xfrm>
            <a:off x="7832913" y="2962213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xmlns="" id="{D88EC416-3D89-45CE-B0B8-5E18098C7D0B}"/>
              </a:ext>
            </a:extLst>
          </p:cNvPr>
          <p:cNvSpPr txBox="1"/>
          <p:nvPr/>
        </p:nvSpPr>
        <p:spPr>
          <a:xfrm>
            <a:off x="7832913" y="3110508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Tristique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xmlns="" id="{68A9B311-53FA-462E-9A14-A4D16FA80F9F}"/>
              </a:ext>
            </a:extLst>
          </p:cNvPr>
          <p:cNvSpPr txBox="1"/>
          <p:nvPr/>
        </p:nvSpPr>
        <p:spPr>
          <a:xfrm>
            <a:off x="7832913" y="3459511"/>
            <a:ext cx="2845546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xmlns="" id="{1148052A-FCFE-400E-93D1-4E4BFAF453B3}"/>
              </a:ext>
            </a:extLst>
          </p:cNvPr>
          <p:cNvSpPr txBox="1"/>
          <p:nvPr/>
        </p:nvSpPr>
        <p:spPr>
          <a:xfrm>
            <a:off x="6660211" y="1768902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01</a:t>
            </a:r>
            <a:endParaRPr lang="zh-CN" altLang="en-US" sz="4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xmlns="" id="{811FAE24-5A0F-42F7-8654-41876FF17BFF}"/>
              </a:ext>
            </a:extLst>
          </p:cNvPr>
          <p:cNvSpPr txBox="1"/>
          <p:nvPr/>
        </p:nvSpPr>
        <p:spPr>
          <a:xfrm>
            <a:off x="6660211" y="3013502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02</a:t>
            </a:r>
            <a:endParaRPr lang="zh-CN" altLang="en-US" sz="4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xmlns="" id="{316CE291-04C6-424E-AC3E-5AE3257E5B98}"/>
              </a:ext>
            </a:extLst>
          </p:cNvPr>
          <p:cNvSpPr txBox="1"/>
          <p:nvPr/>
        </p:nvSpPr>
        <p:spPr>
          <a:xfrm>
            <a:off x="6660211" y="4258102"/>
            <a:ext cx="1172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03</a:t>
            </a:r>
            <a:endParaRPr lang="zh-CN" altLang="en-US" sz="4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7" name="任意多边形: 形状 146">
            <a:extLst>
              <a:ext uri="{FF2B5EF4-FFF2-40B4-BE49-F238E27FC236}">
                <a16:creationId xmlns:a16="http://schemas.microsoft.com/office/drawing/2014/main" xmlns="" id="{47F4FE78-1FC4-4173-AAEC-ED2008AFAE9A}"/>
              </a:ext>
            </a:extLst>
          </p:cNvPr>
          <p:cNvSpPr/>
          <p:nvPr/>
        </p:nvSpPr>
        <p:spPr>
          <a:xfrm>
            <a:off x="7832913" y="4206813"/>
            <a:ext cx="2060198" cy="115661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xmlns="" id="{4735A17F-75AA-401E-B52F-7AC9559FB2C8}"/>
              </a:ext>
            </a:extLst>
          </p:cNvPr>
          <p:cNvSpPr txBox="1"/>
          <p:nvPr/>
        </p:nvSpPr>
        <p:spPr>
          <a:xfrm>
            <a:off x="7832913" y="4355108"/>
            <a:ext cx="315258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Tristique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xmlns="" id="{E5B10E62-08EC-40F8-BDC2-AB48EB3EA87C}"/>
              </a:ext>
            </a:extLst>
          </p:cNvPr>
          <p:cNvSpPr txBox="1"/>
          <p:nvPr/>
        </p:nvSpPr>
        <p:spPr>
          <a:xfrm>
            <a:off x="7832913" y="4704111"/>
            <a:ext cx="2845546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xmlns="" id="{AE7185E5-DD8C-4AB1-BADC-6FD1C471412F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145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xmlns="" id="{9E87F2A8-7C98-483F-82A5-65FDC60D84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xmlns="" id="{627D886F-333A-41E5-84AA-728BF54A0D38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64" name="等腰三角形 63">
            <a:extLst>
              <a:ext uri="{FF2B5EF4-FFF2-40B4-BE49-F238E27FC236}">
                <a16:creationId xmlns:a16="http://schemas.microsoft.com/office/drawing/2014/main" xmlns="" id="{F2A474B3-7D5C-427D-BD57-2E5D1E3B7CDE}"/>
              </a:ext>
            </a:extLst>
          </p:cNvPr>
          <p:cNvSpPr/>
          <p:nvPr/>
        </p:nvSpPr>
        <p:spPr>
          <a:xfrm flipV="1">
            <a:off x="538361" y="5607495"/>
            <a:ext cx="322144" cy="322145"/>
          </a:xfrm>
          <a:prstGeom prst="triangle">
            <a:avLst/>
          </a:prstGeom>
          <a:noFill/>
          <a:ln w="63500">
            <a:solidFill>
              <a:srgbClr val="FFCA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菱形 56">
            <a:extLst>
              <a:ext uri="{FF2B5EF4-FFF2-40B4-BE49-F238E27FC236}">
                <a16:creationId xmlns:a16="http://schemas.microsoft.com/office/drawing/2014/main" xmlns="" id="{D29862D2-8122-4831-B822-4C518A3B4FD5}"/>
              </a:ext>
            </a:extLst>
          </p:cNvPr>
          <p:cNvSpPr/>
          <p:nvPr/>
        </p:nvSpPr>
        <p:spPr>
          <a:xfrm rot="4380000">
            <a:off x="3957458" y="4218305"/>
            <a:ext cx="3108684" cy="3108684"/>
          </a:xfrm>
          <a:prstGeom prst="diamond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>
            <a:extLst>
              <a:ext uri="{FF2B5EF4-FFF2-40B4-BE49-F238E27FC236}">
                <a16:creationId xmlns:a16="http://schemas.microsoft.com/office/drawing/2014/main" xmlns="" id="{59F43FB0-048E-4C9A-A704-FEB9BD473C2A}"/>
              </a:ext>
            </a:extLst>
          </p:cNvPr>
          <p:cNvSpPr/>
          <p:nvPr/>
        </p:nvSpPr>
        <p:spPr>
          <a:xfrm rot="4380000">
            <a:off x="4337547" y="4598394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FB9BC85A-7345-4181-A031-92D5C5E59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309B3656-6321-4737-AFE2-028FCC964E18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F2D2120B-0D24-484D-9733-16F3F824A7FA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1099B04-7193-42EE-AA22-F53DB9B26AA8}"/>
              </a:ext>
            </a:extLst>
          </p:cNvPr>
          <p:cNvSpPr txBox="1"/>
          <p:nvPr/>
        </p:nvSpPr>
        <p:spPr>
          <a:xfrm>
            <a:off x="1549400" y="1827248"/>
            <a:ext cx="45720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1D3240A5-E8BA-4993-81E1-A5E355D5F944}"/>
              </a:ext>
            </a:extLst>
          </p:cNvPr>
          <p:cNvSpPr/>
          <p:nvPr/>
        </p:nvSpPr>
        <p:spPr>
          <a:xfrm>
            <a:off x="1549400" y="2588804"/>
            <a:ext cx="4546600" cy="505972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4E0A6B15-4934-4E6A-9A9A-674B47D06409}"/>
              </a:ext>
            </a:extLst>
          </p:cNvPr>
          <p:cNvSpPr txBox="1"/>
          <p:nvPr/>
        </p:nvSpPr>
        <p:spPr>
          <a:xfrm>
            <a:off x="1549402" y="26879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EA609428-8718-4362-95C1-1212B2DE695E}"/>
              </a:ext>
            </a:extLst>
          </p:cNvPr>
          <p:cNvSpPr txBox="1"/>
          <p:nvPr/>
        </p:nvSpPr>
        <p:spPr>
          <a:xfrm>
            <a:off x="4769645" y="26879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Habitant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8A167062-B92C-4A1A-B1C7-41555A736369}"/>
              </a:ext>
            </a:extLst>
          </p:cNvPr>
          <p:cNvSpPr txBox="1"/>
          <p:nvPr/>
        </p:nvSpPr>
        <p:spPr>
          <a:xfrm>
            <a:off x="3159523" y="26879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279C786B-911C-4ABE-96AE-EAEC85626FB0}"/>
              </a:ext>
            </a:extLst>
          </p:cNvPr>
          <p:cNvSpPr txBox="1"/>
          <p:nvPr/>
        </p:nvSpPr>
        <p:spPr>
          <a:xfrm>
            <a:off x="3038476" y="3301305"/>
            <a:ext cx="1498600" cy="1392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555E2F56-7EF1-4775-89B5-CE22D3C4FBA3}"/>
              </a:ext>
            </a:extLst>
          </p:cNvPr>
          <p:cNvSpPr txBox="1"/>
          <p:nvPr/>
        </p:nvSpPr>
        <p:spPr>
          <a:xfrm>
            <a:off x="4527551" y="3301305"/>
            <a:ext cx="1498600" cy="1392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94994229-83FB-46FC-83EE-71C426690819}"/>
              </a:ext>
            </a:extLst>
          </p:cNvPr>
          <p:cNvSpPr txBox="1"/>
          <p:nvPr/>
        </p:nvSpPr>
        <p:spPr>
          <a:xfrm>
            <a:off x="1549400" y="3301305"/>
            <a:ext cx="1498600" cy="1392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255F5F88-9452-4323-8C8F-7EEA9FAF4C04}"/>
              </a:ext>
            </a:extLst>
          </p:cNvPr>
          <p:cNvSpPr/>
          <p:nvPr/>
        </p:nvSpPr>
        <p:spPr>
          <a:xfrm>
            <a:off x="1549400" y="4900204"/>
            <a:ext cx="4546600" cy="505972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96E3197A-FE77-4C3B-BA02-21CBC4D02B04}"/>
              </a:ext>
            </a:extLst>
          </p:cNvPr>
          <p:cNvSpPr txBox="1"/>
          <p:nvPr/>
        </p:nvSpPr>
        <p:spPr>
          <a:xfrm>
            <a:off x="1549402" y="49993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AFD51339-7ED5-4056-9EF2-9EEC03031B44}"/>
              </a:ext>
            </a:extLst>
          </p:cNvPr>
          <p:cNvSpPr txBox="1"/>
          <p:nvPr/>
        </p:nvSpPr>
        <p:spPr>
          <a:xfrm>
            <a:off x="4769645" y="49993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Habitant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52BAC7AB-57EA-4AC8-95CB-0549D6E44D86}"/>
              </a:ext>
            </a:extLst>
          </p:cNvPr>
          <p:cNvSpPr txBox="1"/>
          <p:nvPr/>
        </p:nvSpPr>
        <p:spPr>
          <a:xfrm>
            <a:off x="3159523" y="4999302"/>
            <a:ext cx="1256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6C72AE5C-D153-4022-8C05-1082EE7FA31C}"/>
              </a:ext>
            </a:extLst>
          </p:cNvPr>
          <p:cNvGrpSpPr/>
          <p:nvPr/>
        </p:nvGrpSpPr>
        <p:grpSpPr>
          <a:xfrm rot="19752042">
            <a:off x="4191583" y="2491724"/>
            <a:ext cx="1675871" cy="249025"/>
            <a:chOff x="3865180" y="1914400"/>
            <a:chExt cx="1675871" cy="249025"/>
          </a:xfrm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xmlns="" id="{789A6231-723B-4046-8F12-22707E5268D0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xmlns="" id="{D23B215D-A00E-4A0E-AC7C-CAA0A2EF60C8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32C6B6D8-5817-45DA-A781-AA1D6372FF01}"/>
              </a:ext>
            </a:extLst>
          </p:cNvPr>
          <p:cNvSpPr/>
          <p:nvPr/>
        </p:nvSpPr>
        <p:spPr>
          <a:xfrm rot="2700000">
            <a:off x="5629546" y="1261877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6D17208D-24A7-4C89-B9E6-E732D7BE8B7F}"/>
              </a:ext>
            </a:extLst>
          </p:cNvPr>
          <p:cNvSpPr/>
          <p:nvPr/>
        </p:nvSpPr>
        <p:spPr>
          <a:xfrm rot="2700000">
            <a:off x="2833145" y="4820009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xmlns="" id="{0143E291-2E89-4150-9220-980F492B3420}"/>
              </a:ext>
            </a:extLst>
          </p:cNvPr>
          <p:cNvGrpSpPr/>
          <p:nvPr/>
        </p:nvGrpSpPr>
        <p:grpSpPr>
          <a:xfrm>
            <a:off x="4769645" y="5541429"/>
            <a:ext cx="146570" cy="142554"/>
            <a:chOff x="5684649" y="5454602"/>
            <a:chExt cx="197266" cy="191862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AEA0BB35-6C98-40B1-A9B8-54C9E31C9A6B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A2F421F6-3A27-4AC4-9E3A-FE1EF24E5352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DFF81F52-7466-439D-B97C-360E8C554DCA}"/>
              </a:ext>
            </a:extLst>
          </p:cNvPr>
          <p:cNvGrpSpPr/>
          <p:nvPr/>
        </p:nvGrpSpPr>
        <p:grpSpPr>
          <a:xfrm rot="20396487">
            <a:off x="5952442" y="4386441"/>
            <a:ext cx="104742" cy="244867"/>
            <a:chOff x="4650581" y="6184902"/>
            <a:chExt cx="105966" cy="200569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xmlns="" id="{5980565C-09BC-49F2-A18D-84BCB98AB5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7595033E-32C5-4840-9606-5336796CBA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3898E1CB-BFEC-42A8-8579-7498ABCEC989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图片 40" descr="戴着帽子的狗&#10;&#10;描述已自动生成">
            <a:extLst>
              <a:ext uri="{FF2B5EF4-FFF2-40B4-BE49-F238E27FC236}">
                <a16:creationId xmlns:a16="http://schemas.microsoft.com/office/drawing/2014/main" xmlns="" id="{CC4EA410-9DEC-4614-A946-AD9E260A10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143" y="0"/>
            <a:ext cx="1624357" cy="1257253"/>
          </a:xfrm>
          <a:prstGeom prst="rect">
            <a:avLst/>
          </a:prstGeom>
        </p:spPr>
      </p:pic>
      <p:pic>
        <p:nvPicPr>
          <p:cNvPr id="47" name="图片 46" descr="黄色的狗&#10;&#10;描述已自动生成">
            <a:extLst>
              <a:ext uri="{FF2B5EF4-FFF2-40B4-BE49-F238E27FC236}">
                <a16:creationId xmlns:a16="http://schemas.microsoft.com/office/drawing/2014/main" xmlns="" id="{667F9282-4210-40B2-BD6D-C7F248680D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4606" y="3457707"/>
            <a:ext cx="2033020" cy="2471933"/>
          </a:xfrm>
          <a:prstGeom prst="rect">
            <a:avLst/>
          </a:prstGeom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xmlns="" id="{A99B3936-68B4-49AB-B486-44DF9C1FCED0}"/>
              </a:ext>
            </a:extLst>
          </p:cNvPr>
          <p:cNvSpPr txBox="1"/>
          <p:nvPr/>
        </p:nvSpPr>
        <p:spPr>
          <a:xfrm>
            <a:off x="6933776" y="1569420"/>
            <a:ext cx="4001628" cy="3719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Lorem ipsum dolor sit amet, consectetuer adipiscing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Elit. Maecenas porttitor congue massa. Fusce posuere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Magna sed pulvinar ultricies, purus lectus malesuada libero, sit amet commodo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Magna eros quis urna. Nunc viverra 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Imperdiet enimfusce est.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Vivamus a tellus. Pellentesque 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Habitant morbi tristique senectus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DCF001A1-4374-4458-A20B-6C70D4421FD1}"/>
              </a:ext>
            </a:extLst>
          </p:cNvPr>
          <p:cNvGrpSpPr/>
          <p:nvPr/>
        </p:nvGrpSpPr>
        <p:grpSpPr>
          <a:xfrm>
            <a:off x="10822350" y="1356636"/>
            <a:ext cx="372551" cy="322145"/>
            <a:chOff x="10750750" y="1356636"/>
            <a:chExt cx="444152" cy="384058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xmlns="" id="{05D300EA-BFC4-45C1-98D7-44810D351EE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xmlns="" id="{C5A173E6-EFEF-4697-878A-4787D78ADAFE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椭圆 53">
            <a:extLst>
              <a:ext uri="{FF2B5EF4-FFF2-40B4-BE49-F238E27FC236}">
                <a16:creationId xmlns:a16="http://schemas.microsoft.com/office/drawing/2014/main" xmlns="" id="{FF4C7BC3-AFA6-4F0A-9815-9484573C8339}"/>
              </a:ext>
            </a:extLst>
          </p:cNvPr>
          <p:cNvSpPr/>
          <p:nvPr/>
        </p:nvSpPr>
        <p:spPr>
          <a:xfrm>
            <a:off x="10189608" y="-583617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298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114">
            <a:extLst>
              <a:ext uri="{FF2B5EF4-FFF2-40B4-BE49-F238E27FC236}">
                <a16:creationId xmlns:a16="http://schemas.microsoft.com/office/drawing/2014/main" xmlns="" id="{CB4222BB-9D82-4FFD-BBF4-06B9343957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xmlns="" id="{2E8F75A4-0A54-4AD2-914E-BF8BA58D0B21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xmlns="" id="{8076724D-A4C7-4101-B076-7C4E15BED1D3}"/>
              </a:ext>
            </a:extLst>
          </p:cNvPr>
          <p:cNvSpPr/>
          <p:nvPr/>
        </p:nvSpPr>
        <p:spPr>
          <a:xfrm>
            <a:off x="4842307" y="665320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菱形 58">
            <a:extLst>
              <a:ext uri="{FF2B5EF4-FFF2-40B4-BE49-F238E27FC236}">
                <a16:creationId xmlns:a16="http://schemas.microsoft.com/office/drawing/2014/main" xmlns="" id="{266062DA-6EB8-40B8-BC7A-E9A385B07444}"/>
              </a:ext>
            </a:extLst>
          </p:cNvPr>
          <p:cNvSpPr/>
          <p:nvPr/>
        </p:nvSpPr>
        <p:spPr>
          <a:xfrm>
            <a:off x="0" y="2254747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菱形 59">
            <a:extLst>
              <a:ext uri="{FF2B5EF4-FFF2-40B4-BE49-F238E27FC236}">
                <a16:creationId xmlns:a16="http://schemas.microsoft.com/office/drawing/2014/main" xmlns="" id="{1D9DDC60-0742-45DE-809A-220339FDCABF}"/>
              </a:ext>
            </a:extLst>
          </p:cNvPr>
          <p:cNvSpPr/>
          <p:nvPr/>
        </p:nvSpPr>
        <p:spPr>
          <a:xfrm>
            <a:off x="280980" y="2836176"/>
            <a:ext cx="1185648" cy="1185648"/>
          </a:xfrm>
          <a:prstGeom prst="diamond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xmlns="" id="{B5182AFA-69E2-4680-BF37-8B0011A91249}"/>
              </a:ext>
            </a:extLst>
          </p:cNvPr>
          <p:cNvSpPr/>
          <p:nvPr/>
        </p:nvSpPr>
        <p:spPr>
          <a:xfrm>
            <a:off x="-1650361" y="4462781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2EE1157E-E907-4713-9BC8-D245B816E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92963CF2-EA4C-4E6C-80B2-251D0E3A4DB1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5" name="图片 4" descr="狗们站在一起&#10;&#10;描述已自动生成">
            <a:extLst>
              <a:ext uri="{FF2B5EF4-FFF2-40B4-BE49-F238E27FC236}">
                <a16:creationId xmlns:a16="http://schemas.microsoft.com/office/drawing/2014/main" xmlns="" id="{47839B6F-7A25-4D6C-9299-1734DF11F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417" y="0"/>
            <a:ext cx="4784829" cy="1628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804D28C3-C427-4F32-9418-38084E47FAA0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8417A83-0F77-4165-8EFA-D2D0E3710785}"/>
              </a:ext>
            </a:extLst>
          </p:cNvPr>
          <p:cNvGrpSpPr/>
          <p:nvPr/>
        </p:nvGrpSpPr>
        <p:grpSpPr>
          <a:xfrm>
            <a:off x="1621158" y="2399612"/>
            <a:ext cx="4287244" cy="60173"/>
            <a:chOff x="1702076" y="1981727"/>
            <a:chExt cx="4848720" cy="68053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xmlns="" id="{A05281CC-4784-462D-BA3A-77C4F9A7602F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xmlns="" id="{4417BC97-9300-4630-A945-FE0F09B0EF6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xmlns="" id="{5FE1F54B-991E-4B22-BD25-026964FBC228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xmlns="" id="{62B0E610-2064-43DA-9549-192ECDF5A2C9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218E1C4A-5C13-4EC2-875C-7C0467B93AD2}"/>
              </a:ext>
            </a:extLst>
          </p:cNvPr>
          <p:cNvSpPr txBox="1"/>
          <p:nvPr/>
        </p:nvSpPr>
        <p:spPr>
          <a:xfrm>
            <a:off x="1549400" y="2039199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44B32733-27EA-459B-BBE7-348619B66A2A}"/>
              </a:ext>
            </a:extLst>
          </p:cNvPr>
          <p:cNvSpPr txBox="1"/>
          <p:nvPr/>
        </p:nvSpPr>
        <p:spPr>
          <a:xfrm>
            <a:off x="1549400" y="2512421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333FABEE-F6F3-41B9-B4BE-4879CF15099F}"/>
              </a:ext>
            </a:extLst>
          </p:cNvPr>
          <p:cNvGrpSpPr/>
          <p:nvPr/>
        </p:nvGrpSpPr>
        <p:grpSpPr>
          <a:xfrm>
            <a:off x="1621158" y="3568012"/>
            <a:ext cx="4287244" cy="60173"/>
            <a:chOff x="1702076" y="1981727"/>
            <a:chExt cx="4848720" cy="68053"/>
          </a:xfrm>
        </p:grpSpPr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xmlns="" id="{7A9F7AED-8F72-491D-BBC6-DBF4939D6D72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8967AB04-8C33-4B62-B15B-CC28928E914D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xmlns="" id="{7CB67624-AE80-448D-95E5-2A0640B7F12A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xmlns="" id="{C58B9293-B8F0-4E14-811C-7EE29486E260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A923E4A4-A1D4-4E52-8CFE-16B110CB33DC}"/>
              </a:ext>
            </a:extLst>
          </p:cNvPr>
          <p:cNvSpPr txBox="1"/>
          <p:nvPr/>
        </p:nvSpPr>
        <p:spPr>
          <a:xfrm>
            <a:off x="1549400" y="3207599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C4C2DCEE-626C-47F2-95C4-EE614E1DC531}"/>
              </a:ext>
            </a:extLst>
          </p:cNvPr>
          <p:cNvSpPr txBox="1"/>
          <p:nvPr/>
        </p:nvSpPr>
        <p:spPr>
          <a:xfrm>
            <a:off x="1549400" y="3680821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F4EABD89-6801-45F2-AA45-518AAE7D7024}"/>
              </a:ext>
            </a:extLst>
          </p:cNvPr>
          <p:cNvGrpSpPr/>
          <p:nvPr/>
        </p:nvGrpSpPr>
        <p:grpSpPr>
          <a:xfrm>
            <a:off x="1621158" y="4736412"/>
            <a:ext cx="4287244" cy="60173"/>
            <a:chOff x="1702076" y="1981727"/>
            <a:chExt cx="4848720" cy="68053"/>
          </a:xfrm>
        </p:grpSpPr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xmlns="" id="{6D5C990E-15F2-49D3-BA98-25383FA8B3A7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xmlns="" id="{C8DEA273-AEE5-4494-A914-B7249DAE802C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xmlns="" id="{E31B0031-3405-4D58-943B-BE716795CAF5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xmlns="" id="{24169FC7-82C3-4025-B8BF-4C4602F6ACBA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8C64F7A8-FBCD-469E-9E7B-32042A8FE44F}"/>
              </a:ext>
            </a:extLst>
          </p:cNvPr>
          <p:cNvSpPr txBox="1"/>
          <p:nvPr/>
        </p:nvSpPr>
        <p:spPr>
          <a:xfrm>
            <a:off x="1549400" y="4375999"/>
            <a:ext cx="1784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Power Your Point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ED8EA119-1D04-42D2-9046-E81C131F25A1}"/>
              </a:ext>
            </a:extLst>
          </p:cNvPr>
          <p:cNvSpPr txBox="1"/>
          <p:nvPr/>
        </p:nvSpPr>
        <p:spPr>
          <a:xfrm>
            <a:off x="1549400" y="4849221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8D680886-B838-4D59-8976-54717224F26F}"/>
              </a:ext>
            </a:extLst>
          </p:cNvPr>
          <p:cNvGrpSpPr/>
          <p:nvPr/>
        </p:nvGrpSpPr>
        <p:grpSpPr>
          <a:xfrm>
            <a:off x="4730752" y="1822959"/>
            <a:ext cx="500256" cy="500256"/>
            <a:chOff x="3055846" y="3316697"/>
            <a:chExt cx="4911900" cy="4911900"/>
          </a:xfrm>
        </p:grpSpPr>
        <p:sp>
          <p:nvSpPr>
            <p:cNvPr id="36" name="菱形 35">
              <a:extLst>
                <a:ext uri="{FF2B5EF4-FFF2-40B4-BE49-F238E27FC236}">
                  <a16:creationId xmlns:a16="http://schemas.microsoft.com/office/drawing/2014/main" xmlns="" id="{7A8620C4-4167-4B36-B403-80493114EBBB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菱形 34">
              <a:extLst>
                <a:ext uri="{FF2B5EF4-FFF2-40B4-BE49-F238E27FC236}">
                  <a16:creationId xmlns:a16="http://schemas.microsoft.com/office/drawing/2014/main" xmlns="" id="{16FDD9DB-8964-4D59-8D53-EA0B65A14CCB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菱形 37">
              <a:extLst>
                <a:ext uri="{FF2B5EF4-FFF2-40B4-BE49-F238E27FC236}">
                  <a16:creationId xmlns:a16="http://schemas.microsoft.com/office/drawing/2014/main" xmlns="" id="{E18752D4-6595-4350-9F87-5427265F2876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2BC0FE1C-0CB2-4C65-A234-CEF14E0C9D83}"/>
              </a:ext>
            </a:extLst>
          </p:cNvPr>
          <p:cNvGrpSpPr/>
          <p:nvPr/>
        </p:nvGrpSpPr>
        <p:grpSpPr>
          <a:xfrm rot="20396487">
            <a:off x="5592504" y="1317070"/>
            <a:ext cx="104742" cy="244867"/>
            <a:chOff x="4650581" y="6184902"/>
            <a:chExt cx="105966" cy="200569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xmlns="" id="{733D190E-1182-4716-89E5-6348CFA2CE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027A2F67-17BC-47CD-A895-C48C38C078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xmlns="" id="{5AEC5E70-F66A-4909-83EA-E9B9714F7F7A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93B552F4-CECF-40AC-8F4F-58620F42030C}"/>
              </a:ext>
            </a:extLst>
          </p:cNvPr>
          <p:cNvGrpSpPr/>
          <p:nvPr/>
        </p:nvGrpSpPr>
        <p:grpSpPr>
          <a:xfrm>
            <a:off x="5410199" y="4145088"/>
            <a:ext cx="295355" cy="320347"/>
            <a:chOff x="5388549" y="4145088"/>
            <a:chExt cx="317006" cy="343830"/>
          </a:xfrm>
        </p:grpSpPr>
        <p:sp>
          <p:nvSpPr>
            <p:cNvPr id="47" name="等腰三角形 46">
              <a:extLst>
                <a:ext uri="{FF2B5EF4-FFF2-40B4-BE49-F238E27FC236}">
                  <a16:creationId xmlns:a16="http://schemas.microsoft.com/office/drawing/2014/main" xmlns="" id="{F6B977AD-683F-40E3-A686-4CEDF63F61F1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等腰三角形 47">
              <a:extLst>
                <a:ext uri="{FF2B5EF4-FFF2-40B4-BE49-F238E27FC236}">
                  <a16:creationId xmlns:a16="http://schemas.microsoft.com/office/drawing/2014/main" xmlns="" id="{E90BFCF4-5068-466B-BB72-89C41AD7FFE0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D0EEC67B-7BB7-4F3B-8ED6-8BC04DDD7F3C}"/>
              </a:ext>
            </a:extLst>
          </p:cNvPr>
          <p:cNvGrpSpPr/>
          <p:nvPr/>
        </p:nvGrpSpPr>
        <p:grpSpPr>
          <a:xfrm>
            <a:off x="4482276" y="5273040"/>
            <a:ext cx="342154" cy="295861"/>
            <a:chOff x="10750750" y="1356636"/>
            <a:chExt cx="444152" cy="384058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xmlns="" id="{CC084484-8C61-4F39-8606-7C4A5BD0F80F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xmlns="" id="{2AF177F6-2988-4764-9B5D-691B77FF25C9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>
            <a:extLst>
              <a:ext uri="{FF2B5EF4-FFF2-40B4-BE49-F238E27FC236}">
                <a16:creationId xmlns:a16="http://schemas.microsoft.com/office/drawing/2014/main" xmlns="" id="{034B45B6-85E3-4586-BE47-9C053CF27F7E}"/>
              </a:ext>
            </a:extLst>
          </p:cNvPr>
          <p:cNvSpPr/>
          <p:nvPr/>
        </p:nvSpPr>
        <p:spPr>
          <a:xfrm rot="21253360">
            <a:off x="6647287" y="164950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xmlns="" id="{FF73AB09-4A36-46EF-A228-C26FD650AB4F}"/>
              </a:ext>
            </a:extLst>
          </p:cNvPr>
          <p:cNvSpPr txBox="1"/>
          <p:nvPr/>
        </p:nvSpPr>
        <p:spPr>
          <a:xfrm>
            <a:off x="6595757" y="1675989"/>
            <a:ext cx="45720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xmlns="" id="{B14B2935-C02F-4440-870F-0DCA2986D7C1}"/>
              </a:ext>
            </a:extLst>
          </p:cNvPr>
          <p:cNvSpPr txBox="1"/>
          <p:nvPr/>
        </p:nvSpPr>
        <p:spPr>
          <a:xfrm>
            <a:off x="6711861" y="2793382"/>
            <a:ext cx="4432301" cy="1392369"/>
          </a:xfrm>
          <a:prstGeom prst="rect">
            <a:avLst/>
          </a:prstGeom>
          <a:noFill/>
          <a:ln w="19050">
            <a:solidFill>
              <a:srgbClr val="FFCA61"/>
            </a:solidFill>
            <a:prstDash val="lg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Sed pulvinar ultricies, purus lectus malesuada libero, sit amet commodo magna eros quis urna. Nunc viverra imperdiet enim.</a:t>
            </a:r>
          </a:p>
          <a:p>
            <a:pPr>
              <a:lnSpc>
                <a:spcPct val="120000"/>
              </a:lnSpc>
            </a:pPr>
            <a:endParaRPr lang="en-US" altLang="zh-CN" sz="120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tristique senectus et netus et malesuada fames ac turpis</a:t>
            </a:r>
          </a:p>
        </p:txBody>
      </p:sp>
      <p:pic>
        <p:nvPicPr>
          <p:cNvPr id="97" name="图片 96" descr="灰色的猫&#10;&#10;描述已自动生成">
            <a:extLst>
              <a:ext uri="{FF2B5EF4-FFF2-40B4-BE49-F238E27FC236}">
                <a16:creationId xmlns:a16="http://schemas.microsoft.com/office/drawing/2014/main" xmlns="" id="{C47AD20C-9D52-4962-8BF3-3F0AB5DDD5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93950" y="4429691"/>
            <a:ext cx="1650212" cy="1848410"/>
          </a:xfrm>
          <a:prstGeom prst="rect">
            <a:avLst/>
          </a:prstGeom>
        </p:spPr>
      </p:pic>
      <p:sp>
        <p:nvSpPr>
          <p:cNvPr id="98" name="文本框 97">
            <a:extLst>
              <a:ext uri="{FF2B5EF4-FFF2-40B4-BE49-F238E27FC236}">
                <a16:creationId xmlns:a16="http://schemas.microsoft.com/office/drawing/2014/main" xmlns="" id="{C77D2963-B66C-44AB-B62B-31466BA45D2D}"/>
              </a:ext>
            </a:extLst>
          </p:cNvPr>
          <p:cNvSpPr txBox="1"/>
          <p:nvPr/>
        </p:nvSpPr>
        <p:spPr>
          <a:xfrm>
            <a:off x="6711861" y="4308162"/>
            <a:ext cx="332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36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xmlns="" id="{FD402C02-24DB-4AA1-BCE6-72907EEA59CF}"/>
              </a:ext>
            </a:extLst>
          </p:cNvPr>
          <p:cNvGrpSpPr/>
          <p:nvPr/>
        </p:nvGrpSpPr>
        <p:grpSpPr>
          <a:xfrm rot="19752042">
            <a:off x="9733283" y="4305179"/>
            <a:ext cx="1675871" cy="249025"/>
            <a:chOff x="3865180" y="1914400"/>
            <a:chExt cx="1675871" cy="249025"/>
          </a:xfrm>
        </p:grpSpPr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xmlns="" id="{F733551E-51F5-4C96-87ED-F5AE1B1EACC6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xmlns="" id="{C035BCFA-0F14-4147-98BD-63C7EC0090BC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xmlns="" id="{FFE805AF-071E-47B7-97CD-CD49C639E086}"/>
              </a:ext>
            </a:extLst>
          </p:cNvPr>
          <p:cNvGrpSpPr/>
          <p:nvPr/>
        </p:nvGrpSpPr>
        <p:grpSpPr>
          <a:xfrm>
            <a:off x="8773943" y="4965694"/>
            <a:ext cx="146570" cy="142554"/>
            <a:chOff x="5684649" y="5454602"/>
            <a:chExt cx="197266" cy="191862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xmlns="" id="{8C8CAF90-339D-4204-8F5B-A4AB44280A7E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xmlns="" id="{E76F8129-E26C-422D-B019-47FDC5CCB7A2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9" name="矩形 108">
            <a:extLst>
              <a:ext uri="{FF2B5EF4-FFF2-40B4-BE49-F238E27FC236}">
                <a16:creationId xmlns:a16="http://schemas.microsoft.com/office/drawing/2014/main" xmlns="" id="{2CD85661-C0C0-4433-894C-045A7AE4CC06}"/>
              </a:ext>
            </a:extLst>
          </p:cNvPr>
          <p:cNvSpPr/>
          <p:nvPr/>
        </p:nvSpPr>
        <p:spPr>
          <a:xfrm rot="2700000">
            <a:off x="10669837" y="3257766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0" name="组合 109">
            <a:extLst>
              <a:ext uri="{FF2B5EF4-FFF2-40B4-BE49-F238E27FC236}">
                <a16:creationId xmlns:a16="http://schemas.microsoft.com/office/drawing/2014/main" xmlns="" id="{226698F8-6345-4DAD-A5D9-152B86C3B5C9}"/>
              </a:ext>
            </a:extLst>
          </p:cNvPr>
          <p:cNvGrpSpPr/>
          <p:nvPr/>
        </p:nvGrpSpPr>
        <p:grpSpPr>
          <a:xfrm rot="20396487">
            <a:off x="9631781" y="4386535"/>
            <a:ext cx="104742" cy="244867"/>
            <a:chOff x="4650581" y="6184902"/>
            <a:chExt cx="105966" cy="200569"/>
          </a:xfrm>
        </p:grpSpPr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xmlns="" id="{3D687681-8EA3-4014-8D7B-384C47DA4D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xmlns="" id="{A5433288-4938-4AFD-B2BD-D54994101A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xmlns="" id="{FEB2D139-E28B-45C7-B6DA-60D350A9AE32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DBE9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18722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xmlns="" id="{A405F525-ABED-4E95-A6F1-BDAE93FEB3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0FCBFCF9-518E-4D78-A138-2EF146D3346B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xmlns="" id="{A90AC730-ADCA-43A2-A28F-2ABFADA610DF}"/>
              </a:ext>
            </a:extLst>
          </p:cNvPr>
          <p:cNvSpPr/>
          <p:nvPr/>
        </p:nvSpPr>
        <p:spPr>
          <a:xfrm>
            <a:off x="-2933466" y="2963938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菱形 60">
            <a:extLst>
              <a:ext uri="{FF2B5EF4-FFF2-40B4-BE49-F238E27FC236}">
                <a16:creationId xmlns:a16="http://schemas.microsoft.com/office/drawing/2014/main" xmlns="" id="{4E51EB42-93AD-4341-8F80-08ABA2283F61}"/>
              </a:ext>
            </a:extLst>
          </p:cNvPr>
          <p:cNvSpPr/>
          <p:nvPr/>
        </p:nvSpPr>
        <p:spPr>
          <a:xfrm>
            <a:off x="11751075" y="-445962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xmlns="" id="{9CE79208-12CF-427D-AFFA-479529A9A412}"/>
              </a:ext>
            </a:extLst>
          </p:cNvPr>
          <p:cNvSpPr/>
          <p:nvPr/>
        </p:nvSpPr>
        <p:spPr>
          <a:xfrm>
            <a:off x="6556214" y="6273724"/>
            <a:ext cx="3271519" cy="3271519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xmlns="" id="{AC46C303-FB24-4CB8-BA59-42ECE548D223}"/>
              </a:ext>
            </a:extLst>
          </p:cNvPr>
          <p:cNvSpPr/>
          <p:nvPr/>
        </p:nvSpPr>
        <p:spPr>
          <a:xfrm>
            <a:off x="7364648" y="5516319"/>
            <a:ext cx="3271519" cy="3271519"/>
          </a:xfrm>
          <a:prstGeom prst="ellipse">
            <a:avLst/>
          </a:prstGeom>
          <a:noFill/>
          <a:ln w="25400">
            <a:solidFill>
              <a:srgbClr val="DBE9B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94AB6D8C-066A-475D-9577-FC79C4EF1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2" name="椭圆 31">
            <a:extLst>
              <a:ext uri="{FF2B5EF4-FFF2-40B4-BE49-F238E27FC236}">
                <a16:creationId xmlns:a16="http://schemas.microsoft.com/office/drawing/2014/main" xmlns="" id="{F0794C8F-0432-466B-9232-E30386A9672E}"/>
              </a:ext>
            </a:extLst>
          </p:cNvPr>
          <p:cNvSpPr/>
          <p:nvPr/>
        </p:nvSpPr>
        <p:spPr>
          <a:xfrm>
            <a:off x="2390556" y="3485742"/>
            <a:ext cx="1054085" cy="1054085"/>
          </a:xfrm>
          <a:prstGeom prst="ellipse">
            <a:avLst/>
          </a:prstGeom>
          <a:noFill/>
          <a:ln w="19050">
            <a:solidFill>
              <a:srgbClr val="FFCA6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C1EC2602-89BF-48EA-B6EE-02530E33F34C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6" name="图片 5" descr="白色的猫&#10;&#10;描述已自动生成">
            <a:extLst>
              <a:ext uri="{FF2B5EF4-FFF2-40B4-BE49-F238E27FC236}">
                <a16:creationId xmlns:a16="http://schemas.microsoft.com/office/drawing/2014/main" xmlns="" id="{CCFE17DB-8C4E-49FA-A33D-5FC7007933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950" y="3572906"/>
            <a:ext cx="2046693" cy="21962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F9B76C0-A389-4D6D-A94E-3399BCD603B7}"/>
              </a:ext>
            </a:extLst>
          </p:cNvPr>
          <p:cNvSpPr txBox="1"/>
          <p:nvPr/>
        </p:nvSpPr>
        <p:spPr>
          <a:xfrm>
            <a:off x="6553200" y="1292104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xmlns="" id="{00B683CB-045F-4AB0-8BDB-FC78B1F4052A}"/>
              </a:ext>
            </a:extLst>
          </p:cNvPr>
          <p:cNvSpPr/>
          <p:nvPr/>
        </p:nvSpPr>
        <p:spPr>
          <a:xfrm>
            <a:off x="7373289" y="2587993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B18084F3-8686-4C2B-B373-F8EBF35A841C}"/>
              </a:ext>
            </a:extLst>
          </p:cNvPr>
          <p:cNvSpPr txBox="1"/>
          <p:nvPr/>
        </p:nvSpPr>
        <p:spPr>
          <a:xfrm>
            <a:off x="7270937" y="2273895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7936E8A7-E3B1-418B-8340-5C362A41EF04}"/>
              </a:ext>
            </a:extLst>
          </p:cNvPr>
          <p:cNvSpPr txBox="1"/>
          <p:nvPr/>
        </p:nvSpPr>
        <p:spPr>
          <a:xfrm>
            <a:off x="7270937" y="2666396"/>
            <a:ext cx="153206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A9C26F25-8459-4383-AC75-9CDE3B266DC8}"/>
              </a:ext>
            </a:extLst>
          </p:cNvPr>
          <p:cNvSpPr txBox="1"/>
          <p:nvPr/>
        </p:nvSpPr>
        <p:spPr>
          <a:xfrm>
            <a:off x="6553200" y="2397552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01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xmlns="" id="{FDFD96DA-8B18-4BB4-A60D-27B15B910B6F}"/>
              </a:ext>
            </a:extLst>
          </p:cNvPr>
          <p:cNvSpPr/>
          <p:nvPr/>
        </p:nvSpPr>
        <p:spPr>
          <a:xfrm>
            <a:off x="9739585" y="2587993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51E04CF2-A4E2-4C81-BC2E-9C68BCC2071C}"/>
              </a:ext>
            </a:extLst>
          </p:cNvPr>
          <p:cNvSpPr txBox="1"/>
          <p:nvPr/>
        </p:nvSpPr>
        <p:spPr>
          <a:xfrm>
            <a:off x="9637233" y="2273895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F4307E50-BC2F-4C21-9528-3D04CF50AB29}"/>
              </a:ext>
            </a:extLst>
          </p:cNvPr>
          <p:cNvSpPr txBox="1"/>
          <p:nvPr/>
        </p:nvSpPr>
        <p:spPr>
          <a:xfrm>
            <a:off x="9637233" y="2666396"/>
            <a:ext cx="153206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68A4D446-7E2B-4643-9983-CA72B24C82BE}"/>
              </a:ext>
            </a:extLst>
          </p:cNvPr>
          <p:cNvSpPr txBox="1"/>
          <p:nvPr/>
        </p:nvSpPr>
        <p:spPr>
          <a:xfrm>
            <a:off x="8919496" y="2397552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02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xmlns="" id="{9929C6C3-6363-4C84-865E-5B434AF4C9C2}"/>
              </a:ext>
            </a:extLst>
          </p:cNvPr>
          <p:cNvSpPr/>
          <p:nvPr/>
        </p:nvSpPr>
        <p:spPr>
          <a:xfrm>
            <a:off x="7373289" y="4165437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9674EF4B-4756-44C3-9C7C-9D1070C7C0BC}"/>
              </a:ext>
            </a:extLst>
          </p:cNvPr>
          <p:cNvSpPr txBox="1"/>
          <p:nvPr/>
        </p:nvSpPr>
        <p:spPr>
          <a:xfrm>
            <a:off x="7270937" y="3851339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3B84E2CC-8F32-4CA7-974F-BBE3558B9FA5}"/>
              </a:ext>
            </a:extLst>
          </p:cNvPr>
          <p:cNvSpPr txBox="1"/>
          <p:nvPr/>
        </p:nvSpPr>
        <p:spPr>
          <a:xfrm>
            <a:off x="7270937" y="4243840"/>
            <a:ext cx="153206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3AC5E1D3-8770-4DC2-9A48-6B26F3B2CD6C}"/>
              </a:ext>
            </a:extLst>
          </p:cNvPr>
          <p:cNvSpPr txBox="1"/>
          <p:nvPr/>
        </p:nvSpPr>
        <p:spPr>
          <a:xfrm>
            <a:off x="6553200" y="3974996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03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xmlns="" id="{3220B17F-AB98-47F4-9B9F-20EF01AD5688}"/>
              </a:ext>
            </a:extLst>
          </p:cNvPr>
          <p:cNvSpPr/>
          <p:nvPr/>
        </p:nvSpPr>
        <p:spPr>
          <a:xfrm>
            <a:off x="9739585" y="4165437"/>
            <a:ext cx="1313511" cy="80674"/>
          </a:xfrm>
          <a:custGeom>
            <a:avLst/>
            <a:gdLst>
              <a:gd name="connsiteX0" fmla="*/ 774954 w 845296"/>
              <a:gd name="connsiteY0" fmla="*/ 49568 h 49568"/>
              <a:gd name="connsiteX1" fmla="*/ 737845 w 845296"/>
              <a:gd name="connsiteY1" fmla="*/ 33385 h 49568"/>
              <a:gd name="connsiteX2" fmla="*/ 716213 w 845296"/>
              <a:gd name="connsiteY2" fmla="*/ 23136 h 49568"/>
              <a:gd name="connsiteX3" fmla="*/ 694582 w 845296"/>
              <a:gd name="connsiteY3" fmla="*/ 33385 h 49568"/>
              <a:gd name="connsiteX4" fmla="*/ 657473 w 845296"/>
              <a:gd name="connsiteY4" fmla="*/ 49568 h 49568"/>
              <a:gd name="connsiteX5" fmla="*/ 620363 w 845296"/>
              <a:gd name="connsiteY5" fmla="*/ 33385 h 49568"/>
              <a:gd name="connsiteX6" fmla="*/ 598732 w 845296"/>
              <a:gd name="connsiteY6" fmla="*/ 23136 h 49568"/>
              <a:gd name="connsiteX7" fmla="*/ 577120 w 845296"/>
              <a:gd name="connsiteY7" fmla="*/ 33385 h 49568"/>
              <a:gd name="connsiteX8" fmla="*/ 540020 w 845296"/>
              <a:gd name="connsiteY8" fmla="*/ 49568 h 49568"/>
              <a:gd name="connsiteX9" fmla="*/ 502920 w 845296"/>
              <a:gd name="connsiteY9" fmla="*/ 33385 h 49568"/>
              <a:gd name="connsiteX10" fmla="*/ 481289 w 845296"/>
              <a:gd name="connsiteY10" fmla="*/ 23136 h 49568"/>
              <a:gd name="connsiteX11" fmla="*/ 459667 w 845296"/>
              <a:gd name="connsiteY11" fmla="*/ 33385 h 49568"/>
              <a:gd name="connsiteX12" fmla="*/ 422558 w 845296"/>
              <a:gd name="connsiteY12" fmla="*/ 49568 h 49568"/>
              <a:gd name="connsiteX13" fmla="*/ 385458 w 845296"/>
              <a:gd name="connsiteY13" fmla="*/ 33385 h 49568"/>
              <a:gd name="connsiteX14" fmla="*/ 363836 w 845296"/>
              <a:gd name="connsiteY14" fmla="*/ 23136 h 49568"/>
              <a:gd name="connsiteX15" fmla="*/ 342224 w 845296"/>
              <a:gd name="connsiteY15" fmla="*/ 33385 h 49568"/>
              <a:gd name="connsiteX16" fmla="*/ 305124 w 845296"/>
              <a:gd name="connsiteY16" fmla="*/ 49568 h 49568"/>
              <a:gd name="connsiteX17" fmla="*/ 268024 w 845296"/>
              <a:gd name="connsiteY17" fmla="*/ 33385 h 49568"/>
              <a:gd name="connsiteX18" fmla="*/ 246402 w 845296"/>
              <a:gd name="connsiteY18" fmla="*/ 23136 h 49568"/>
              <a:gd name="connsiteX19" fmla="*/ 224790 w 845296"/>
              <a:gd name="connsiteY19" fmla="*/ 33385 h 49568"/>
              <a:gd name="connsiteX20" fmla="*/ 187690 w 845296"/>
              <a:gd name="connsiteY20" fmla="*/ 49568 h 49568"/>
              <a:gd name="connsiteX21" fmla="*/ 150590 w 845296"/>
              <a:gd name="connsiteY21" fmla="*/ 33385 h 49568"/>
              <a:gd name="connsiteX22" fmla="*/ 128978 w 845296"/>
              <a:gd name="connsiteY22" fmla="*/ 23136 h 49568"/>
              <a:gd name="connsiteX23" fmla="*/ 107366 w 845296"/>
              <a:gd name="connsiteY23" fmla="*/ 33385 h 49568"/>
              <a:gd name="connsiteX24" fmla="*/ 70275 w 845296"/>
              <a:gd name="connsiteY24" fmla="*/ 49568 h 49568"/>
              <a:gd name="connsiteX25" fmla="*/ 33176 w 845296"/>
              <a:gd name="connsiteY25" fmla="*/ 33385 h 49568"/>
              <a:gd name="connsiteX26" fmla="*/ 11563 w 845296"/>
              <a:gd name="connsiteY26" fmla="*/ 23136 h 49568"/>
              <a:gd name="connsiteX27" fmla="*/ 0 w 845296"/>
              <a:gd name="connsiteY27" fmla="*/ 11563 h 49568"/>
              <a:gd name="connsiteX28" fmla="*/ 11563 w 845296"/>
              <a:gd name="connsiteY28" fmla="*/ 0 h 49568"/>
              <a:gd name="connsiteX29" fmla="*/ 48663 w 845296"/>
              <a:gd name="connsiteY29" fmla="*/ 16193 h 49568"/>
              <a:gd name="connsiteX30" fmla="*/ 70285 w 845296"/>
              <a:gd name="connsiteY30" fmla="*/ 26432 h 49568"/>
              <a:gd name="connsiteX31" fmla="*/ 91897 w 845296"/>
              <a:gd name="connsiteY31" fmla="*/ 16193 h 49568"/>
              <a:gd name="connsiteX32" fmla="*/ 128997 w 845296"/>
              <a:gd name="connsiteY32" fmla="*/ 0 h 49568"/>
              <a:gd name="connsiteX33" fmla="*/ 166097 w 845296"/>
              <a:gd name="connsiteY33" fmla="*/ 16193 h 49568"/>
              <a:gd name="connsiteX34" fmla="*/ 187709 w 845296"/>
              <a:gd name="connsiteY34" fmla="*/ 26432 h 49568"/>
              <a:gd name="connsiteX35" fmla="*/ 209321 w 845296"/>
              <a:gd name="connsiteY35" fmla="*/ 16193 h 49568"/>
              <a:gd name="connsiteX36" fmla="*/ 246421 w 845296"/>
              <a:gd name="connsiteY36" fmla="*/ 0 h 49568"/>
              <a:gd name="connsiteX37" fmla="*/ 283531 w 845296"/>
              <a:gd name="connsiteY37" fmla="*/ 16193 h 49568"/>
              <a:gd name="connsiteX38" fmla="*/ 305152 w 845296"/>
              <a:gd name="connsiteY38" fmla="*/ 26432 h 49568"/>
              <a:gd name="connsiteX39" fmla="*/ 326765 w 845296"/>
              <a:gd name="connsiteY39" fmla="*/ 16193 h 49568"/>
              <a:gd name="connsiteX40" fmla="*/ 363865 w 845296"/>
              <a:gd name="connsiteY40" fmla="*/ 0 h 49568"/>
              <a:gd name="connsiteX41" fmla="*/ 400964 w 845296"/>
              <a:gd name="connsiteY41" fmla="*/ 16193 h 49568"/>
              <a:gd name="connsiteX42" fmla="*/ 422586 w 845296"/>
              <a:gd name="connsiteY42" fmla="*/ 26432 h 49568"/>
              <a:gd name="connsiteX43" fmla="*/ 444217 w 845296"/>
              <a:gd name="connsiteY43" fmla="*/ 16193 h 49568"/>
              <a:gd name="connsiteX44" fmla="*/ 481317 w 845296"/>
              <a:gd name="connsiteY44" fmla="*/ 0 h 49568"/>
              <a:gd name="connsiteX45" fmla="*/ 518427 w 845296"/>
              <a:gd name="connsiteY45" fmla="*/ 16193 h 49568"/>
              <a:gd name="connsiteX46" fmla="*/ 540048 w 845296"/>
              <a:gd name="connsiteY46" fmla="*/ 26432 h 49568"/>
              <a:gd name="connsiteX47" fmla="*/ 561661 w 845296"/>
              <a:gd name="connsiteY47" fmla="*/ 16193 h 49568"/>
              <a:gd name="connsiteX48" fmla="*/ 598761 w 845296"/>
              <a:gd name="connsiteY48" fmla="*/ 0 h 49568"/>
              <a:gd name="connsiteX49" fmla="*/ 635870 w 845296"/>
              <a:gd name="connsiteY49" fmla="*/ 16193 h 49568"/>
              <a:gd name="connsiteX50" fmla="*/ 657501 w 845296"/>
              <a:gd name="connsiteY50" fmla="*/ 26432 h 49568"/>
              <a:gd name="connsiteX51" fmla="*/ 679133 w 845296"/>
              <a:gd name="connsiteY51" fmla="*/ 16193 h 49568"/>
              <a:gd name="connsiteX52" fmla="*/ 716242 w 845296"/>
              <a:gd name="connsiteY52" fmla="*/ 0 h 49568"/>
              <a:gd name="connsiteX53" fmla="*/ 753351 w 845296"/>
              <a:gd name="connsiteY53" fmla="*/ 16183 h 49568"/>
              <a:gd name="connsiteX54" fmla="*/ 774983 w 845296"/>
              <a:gd name="connsiteY54" fmla="*/ 26432 h 49568"/>
              <a:gd name="connsiteX55" fmla="*/ 796614 w 845296"/>
              <a:gd name="connsiteY55" fmla="*/ 16183 h 49568"/>
              <a:gd name="connsiteX56" fmla="*/ 833723 w 845296"/>
              <a:gd name="connsiteY56" fmla="*/ 0 h 49568"/>
              <a:gd name="connsiteX57" fmla="*/ 845296 w 845296"/>
              <a:gd name="connsiteY57" fmla="*/ 11563 h 49568"/>
              <a:gd name="connsiteX58" fmla="*/ 833723 w 845296"/>
              <a:gd name="connsiteY58" fmla="*/ 23136 h 49568"/>
              <a:gd name="connsiteX59" fmla="*/ 812092 w 845296"/>
              <a:gd name="connsiteY59" fmla="*/ 33385 h 49568"/>
              <a:gd name="connsiteX60" fmla="*/ 774954 w 845296"/>
              <a:gd name="connsiteY60" fmla="*/ 49568 h 4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845296" h="49568">
                <a:moveTo>
                  <a:pt x="774954" y="49568"/>
                </a:moveTo>
                <a:cubicBezTo>
                  <a:pt x="755828" y="49568"/>
                  <a:pt x="745855" y="40596"/>
                  <a:pt x="737845" y="33385"/>
                </a:cubicBezTo>
                <a:cubicBezTo>
                  <a:pt x="730987" y="27213"/>
                  <a:pt x="726462" y="23136"/>
                  <a:pt x="716213" y="23136"/>
                </a:cubicBezTo>
                <a:cubicBezTo>
                  <a:pt x="705964" y="23136"/>
                  <a:pt x="701440" y="27213"/>
                  <a:pt x="694582" y="33385"/>
                </a:cubicBezTo>
                <a:cubicBezTo>
                  <a:pt x="686572" y="40596"/>
                  <a:pt x="676599" y="49568"/>
                  <a:pt x="657473" y="49568"/>
                </a:cubicBezTo>
                <a:cubicBezTo>
                  <a:pt x="638356" y="49568"/>
                  <a:pt x="628383" y="40596"/>
                  <a:pt x="620363" y="33385"/>
                </a:cubicBezTo>
                <a:cubicBezTo>
                  <a:pt x="613515" y="27213"/>
                  <a:pt x="608981" y="23136"/>
                  <a:pt x="598732" y="23136"/>
                </a:cubicBezTo>
                <a:cubicBezTo>
                  <a:pt x="588502" y="23136"/>
                  <a:pt x="583968" y="27213"/>
                  <a:pt x="577120" y="33385"/>
                </a:cubicBezTo>
                <a:cubicBezTo>
                  <a:pt x="569100" y="40596"/>
                  <a:pt x="559137" y="49568"/>
                  <a:pt x="540020" y="49568"/>
                </a:cubicBezTo>
                <a:cubicBezTo>
                  <a:pt x="520894" y="49568"/>
                  <a:pt x="510921" y="40596"/>
                  <a:pt x="502920" y="33385"/>
                </a:cubicBezTo>
                <a:cubicBezTo>
                  <a:pt x="496052" y="27213"/>
                  <a:pt x="491538" y="23136"/>
                  <a:pt x="481289" y="23136"/>
                </a:cubicBezTo>
                <a:cubicBezTo>
                  <a:pt x="471040" y="23136"/>
                  <a:pt x="466525" y="27213"/>
                  <a:pt x="459667" y="33385"/>
                </a:cubicBezTo>
                <a:cubicBezTo>
                  <a:pt x="451656" y="40596"/>
                  <a:pt x="441684" y="49568"/>
                  <a:pt x="422558" y="49568"/>
                </a:cubicBezTo>
                <a:cubicBezTo>
                  <a:pt x="403441" y="49568"/>
                  <a:pt x="393468" y="40596"/>
                  <a:pt x="385458" y="33385"/>
                </a:cubicBezTo>
                <a:cubicBezTo>
                  <a:pt x="378600" y="27213"/>
                  <a:pt x="374075" y="23136"/>
                  <a:pt x="363836" y="23136"/>
                </a:cubicBezTo>
                <a:cubicBezTo>
                  <a:pt x="353597" y="23136"/>
                  <a:pt x="349072" y="27213"/>
                  <a:pt x="342224" y="33385"/>
                </a:cubicBezTo>
                <a:cubicBezTo>
                  <a:pt x="334213" y="40596"/>
                  <a:pt x="324241" y="49568"/>
                  <a:pt x="305124" y="49568"/>
                </a:cubicBezTo>
                <a:cubicBezTo>
                  <a:pt x="286007" y="49568"/>
                  <a:pt x="276035" y="40596"/>
                  <a:pt x="268024" y="33385"/>
                </a:cubicBezTo>
                <a:cubicBezTo>
                  <a:pt x="261175" y="27213"/>
                  <a:pt x="256642" y="23136"/>
                  <a:pt x="246402" y="23136"/>
                </a:cubicBezTo>
                <a:cubicBezTo>
                  <a:pt x="236172" y="23136"/>
                  <a:pt x="231648" y="27213"/>
                  <a:pt x="224790" y="33385"/>
                </a:cubicBezTo>
                <a:cubicBezTo>
                  <a:pt x="216779" y="40596"/>
                  <a:pt x="206816" y="49568"/>
                  <a:pt x="187690" y="49568"/>
                </a:cubicBezTo>
                <a:cubicBezTo>
                  <a:pt x="168564" y="49568"/>
                  <a:pt x="158601" y="40596"/>
                  <a:pt x="150590" y="33385"/>
                </a:cubicBezTo>
                <a:cubicBezTo>
                  <a:pt x="143742" y="27213"/>
                  <a:pt x="139217" y="23136"/>
                  <a:pt x="128978" y="23136"/>
                </a:cubicBezTo>
                <a:cubicBezTo>
                  <a:pt x="118739" y="23136"/>
                  <a:pt x="114224" y="27213"/>
                  <a:pt x="107366" y="33385"/>
                </a:cubicBezTo>
                <a:cubicBezTo>
                  <a:pt x="99355" y="40596"/>
                  <a:pt x="89392" y="49568"/>
                  <a:pt x="70275" y="49568"/>
                </a:cubicBezTo>
                <a:cubicBezTo>
                  <a:pt x="51159" y="49568"/>
                  <a:pt x="41186" y="40596"/>
                  <a:pt x="33176" y="33385"/>
                </a:cubicBezTo>
                <a:cubicBezTo>
                  <a:pt x="26327" y="27213"/>
                  <a:pt x="21803" y="23136"/>
                  <a:pt x="11563" y="23136"/>
                </a:cubicBezTo>
                <a:cubicBezTo>
                  <a:pt x="5172" y="23136"/>
                  <a:pt x="0" y="17955"/>
                  <a:pt x="0" y="11563"/>
                </a:cubicBezTo>
                <a:cubicBezTo>
                  <a:pt x="0" y="5182"/>
                  <a:pt x="5172" y="0"/>
                  <a:pt x="11563" y="0"/>
                </a:cubicBezTo>
                <a:cubicBezTo>
                  <a:pt x="30680" y="0"/>
                  <a:pt x="40653" y="8973"/>
                  <a:pt x="48663" y="16193"/>
                </a:cubicBezTo>
                <a:cubicBezTo>
                  <a:pt x="55512" y="22355"/>
                  <a:pt x="60046" y="26432"/>
                  <a:pt x="70285" y="26432"/>
                </a:cubicBezTo>
                <a:cubicBezTo>
                  <a:pt x="80515" y="26432"/>
                  <a:pt x="85039" y="22355"/>
                  <a:pt x="91897" y="16193"/>
                </a:cubicBezTo>
                <a:cubicBezTo>
                  <a:pt x="99908" y="8973"/>
                  <a:pt x="109871" y="0"/>
                  <a:pt x="128997" y="0"/>
                </a:cubicBezTo>
                <a:cubicBezTo>
                  <a:pt x="148123" y="0"/>
                  <a:pt x="158086" y="8973"/>
                  <a:pt x="166097" y="16193"/>
                </a:cubicBezTo>
                <a:cubicBezTo>
                  <a:pt x="172945" y="22355"/>
                  <a:pt x="177470" y="26432"/>
                  <a:pt x="187709" y="26432"/>
                </a:cubicBezTo>
                <a:cubicBezTo>
                  <a:pt x="197949" y="26432"/>
                  <a:pt x="202473" y="22355"/>
                  <a:pt x="209321" y="16193"/>
                </a:cubicBezTo>
                <a:cubicBezTo>
                  <a:pt x="217332" y="8973"/>
                  <a:pt x="227305" y="0"/>
                  <a:pt x="246421" y="0"/>
                </a:cubicBezTo>
                <a:cubicBezTo>
                  <a:pt x="265547" y="0"/>
                  <a:pt x="275511" y="8973"/>
                  <a:pt x="283531" y="16193"/>
                </a:cubicBezTo>
                <a:cubicBezTo>
                  <a:pt x="290379" y="22355"/>
                  <a:pt x="294904" y="26432"/>
                  <a:pt x="305152" y="26432"/>
                </a:cubicBezTo>
                <a:cubicBezTo>
                  <a:pt x="315392" y="26432"/>
                  <a:pt x="319907" y="22355"/>
                  <a:pt x="326765" y="16193"/>
                </a:cubicBezTo>
                <a:cubicBezTo>
                  <a:pt x="334775" y="8973"/>
                  <a:pt x="344738" y="0"/>
                  <a:pt x="363865" y="0"/>
                </a:cubicBezTo>
                <a:cubicBezTo>
                  <a:pt x="382991" y="0"/>
                  <a:pt x="392954" y="8973"/>
                  <a:pt x="400964" y="16193"/>
                </a:cubicBezTo>
                <a:cubicBezTo>
                  <a:pt x="407822" y="22355"/>
                  <a:pt x="412347" y="26432"/>
                  <a:pt x="422586" y="26432"/>
                </a:cubicBezTo>
                <a:cubicBezTo>
                  <a:pt x="432835" y="26432"/>
                  <a:pt x="437359" y="22355"/>
                  <a:pt x="444217" y="16193"/>
                </a:cubicBezTo>
                <a:cubicBezTo>
                  <a:pt x="452228" y="8973"/>
                  <a:pt x="462201" y="0"/>
                  <a:pt x="481317" y="0"/>
                </a:cubicBezTo>
                <a:cubicBezTo>
                  <a:pt x="500434" y="0"/>
                  <a:pt x="510407" y="8973"/>
                  <a:pt x="518427" y="16193"/>
                </a:cubicBezTo>
                <a:cubicBezTo>
                  <a:pt x="525275" y="22355"/>
                  <a:pt x="529800" y="26432"/>
                  <a:pt x="540048" y="26432"/>
                </a:cubicBezTo>
                <a:cubicBezTo>
                  <a:pt x="550278" y="26432"/>
                  <a:pt x="554803" y="22355"/>
                  <a:pt x="561661" y="16193"/>
                </a:cubicBezTo>
                <a:cubicBezTo>
                  <a:pt x="569671" y="8973"/>
                  <a:pt x="579644" y="0"/>
                  <a:pt x="598761" y="0"/>
                </a:cubicBezTo>
                <a:cubicBezTo>
                  <a:pt x="617887" y="0"/>
                  <a:pt x="627859" y="8973"/>
                  <a:pt x="635870" y="16193"/>
                </a:cubicBezTo>
                <a:cubicBezTo>
                  <a:pt x="642738" y="22355"/>
                  <a:pt x="647252" y="26432"/>
                  <a:pt x="657501" y="26432"/>
                </a:cubicBezTo>
                <a:cubicBezTo>
                  <a:pt x="667750" y="26432"/>
                  <a:pt x="672275" y="22355"/>
                  <a:pt x="679133" y="16193"/>
                </a:cubicBezTo>
                <a:cubicBezTo>
                  <a:pt x="687143" y="8973"/>
                  <a:pt x="697116" y="0"/>
                  <a:pt x="716242" y="0"/>
                </a:cubicBezTo>
                <a:cubicBezTo>
                  <a:pt x="735359" y="0"/>
                  <a:pt x="745341" y="8973"/>
                  <a:pt x="753351" y="16183"/>
                </a:cubicBezTo>
                <a:cubicBezTo>
                  <a:pt x="760209" y="22355"/>
                  <a:pt x="764734" y="26432"/>
                  <a:pt x="774983" y="26432"/>
                </a:cubicBezTo>
                <a:cubicBezTo>
                  <a:pt x="785232" y="26432"/>
                  <a:pt x="789765" y="22355"/>
                  <a:pt x="796614" y="16183"/>
                </a:cubicBezTo>
                <a:cubicBezTo>
                  <a:pt x="804634" y="8973"/>
                  <a:pt x="814607" y="0"/>
                  <a:pt x="833723" y="0"/>
                </a:cubicBezTo>
                <a:cubicBezTo>
                  <a:pt x="840115" y="0"/>
                  <a:pt x="845296" y="5182"/>
                  <a:pt x="845296" y="11563"/>
                </a:cubicBezTo>
                <a:cubicBezTo>
                  <a:pt x="845296" y="17955"/>
                  <a:pt x="840115" y="23136"/>
                  <a:pt x="833723" y="23136"/>
                </a:cubicBezTo>
                <a:cubicBezTo>
                  <a:pt x="823484" y="23136"/>
                  <a:pt x="818950" y="27213"/>
                  <a:pt x="812092" y="33385"/>
                </a:cubicBezTo>
                <a:cubicBezTo>
                  <a:pt x="804053" y="40586"/>
                  <a:pt x="794080" y="49568"/>
                  <a:pt x="774954" y="49568"/>
                </a:cubicBezTo>
                <a:close/>
              </a:path>
            </a:pathLst>
          </a:custGeom>
          <a:solidFill>
            <a:srgbClr val="FFCA6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8A103825-9DF4-4DDA-884C-7F50FF098725}"/>
              </a:ext>
            </a:extLst>
          </p:cNvPr>
          <p:cNvSpPr txBox="1"/>
          <p:nvPr/>
        </p:nvSpPr>
        <p:spPr>
          <a:xfrm>
            <a:off x="9637233" y="3851339"/>
            <a:ext cx="1394907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1DDCD897-D5E2-40BE-BB56-0110883A4401}"/>
              </a:ext>
            </a:extLst>
          </p:cNvPr>
          <p:cNvSpPr txBox="1"/>
          <p:nvPr/>
        </p:nvSpPr>
        <p:spPr>
          <a:xfrm>
            <a:off x="9637233" y="4243840"/>
            <a:ext cx="153206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BD431D44-E4E3-4583-A10A-935472D1D462}"/>
              </a:ext>
            </a:extLst>
          </p:cNvPr>
          <p:cNvSpPr txBox="1"/>
          <p:nvPr/>
        </p:nvSpPr>
        <p:spPr>
          <a:xfrm>
            <a:off x="8919496" y="3974996"/>
            <a:ext cx="799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04</a:t>
            </a:r>
            <a:endParaRPr lang="zh-CN" altLang="en-US" sz="40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E99E9B01-9CB1-462F-9A80-B0EBFE73A255}"/>
              </a:ext>
            </a:extLst>
          </p:cNvPr>
          <p:cNvGrpSpPr/>
          <p:nvPr/>
        </p:nvGrpSpPr>
        <p:grpSpPr>
          <a:xfrm rot="20394808">
            <a:off x="9496751" y="1827885"/>
            <a:ext cx="1675871" cy="249025"/>
            <a:chOff x="3865180" y="1914400"/>
            <a:chExt cx="1675871" cy="249025"/>
          </a:xfrm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xmlns="" id="{EAA7DC2F-7226-4D3F-B9D0-8104087CF39D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xmlns="" id="{E419CE25-C5DF-4251-94FC-E303895D5F39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4" name="等腰三角形 33">
            <a:extLst>
              <a:ext uri="{FF2B5EF4-FFF2-40B4-BE49-F238E27FC236}">
                <a16:creationId xmlns:a16="http://schemas.microsoft.com/office/drawing/2014/main" xmlns="" id="{7E2E2EE5-AD10-4ABC-9654-A2E14A8BA47A}"/>
              </a:ext>
            </a:extLst>
          </p:cNvPr>
          <p:cNvSpPr/>
          <p:nvPr/>
        </p:nvSpPr>
        <p:spPr>
          <a:xfrm rot="4172395" flipV="1">
            <a:off x="8562056" y="3631088"/>
            <a:ext cx="282212" cy="282213"/>
          </a:xfrm>
          <a:prstGeom prst="triangle">
            <a:avLst/>
          </a:prstGeom>
          <a:noFill/>
          <a:ln w="63500">
            <a:solidFill>
              <a:srgbClr val="DBE9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999E7DB5-18BF-4791-A535-9884B131478C}"/>
              </a:ext>
            </a:extLst>
          </p:cNvPr>
          <p:cNvGrpSpPr/>
          <p:nvPr/>
        </p:nvGrpSpPr>
        <p:grpSpPr>
          <a:xfrm rot="1449249" flipH="1" flipV="1">
            <a:off x="7184175" y="2215847"/>
            <a:ext cx="104741" cy="244867"/>
            <a:chOff x="4650581" y="6184902"/>
            <a:chExt cx="105966" cy="200569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xmlns="" id="{92CAF666-0127-49D9-8CEF-243EA53F3F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xmlns="" id="{45D899F0-CA69-44FD-8000-3AB4C5E73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xmlns="" id="{BD07359E-5F0B-4CBC-ACB9-6D3CFB003409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xmlns="" id="{4916CC14-D3FC-434E-8DC4-8E288C3BA507}"/>
              </a:ext>
            </a:extLst>
          </p:cNvPr>
          <p:cNvSpPr/>
          <p:nvPr/>
        </p:nvSpPr>
        <p:spPr>
          <a:xfrm rot="21332897">
            <a:off x="6691522" y="5195789"/>
            <a:ext cx="4468940" cy="275644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xmlns="" id="{9612380B-0E64-40A8-8300-BD78716C1ED4}"/>
              </a:ext>
            </a:extLst>
          </p:cNvPr>
          <p:cNvSpPr/>
          <p:nvPr/>
        </p:nvSpPr>
        <p:spPr>
          <a:xfrm rot="21332897">
            <a:off x="6589922" y="5144989"/>
            <a:ext cx="4468940" cy="275644"/>
          </a:xfrm>
          <a:prstGeom prst="rect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3051704B-815B-4315-AEA2-43BE5337F9AD}"/>
              </a:ext>
            </a:extLst>
          </p:cNvPr>
          <p:cNvGrpSpPr/>
          <p:nvPr/>
        </p:nvGrpSpPr>
        <p:grpSpPr>
          <a:xfrm>
            <a:off x="8919496" y="1902544"/>
            <a:ext cx="146570" cy="142554"/>
            <a:chOff x="5684649" y="5454602"/>
            <a:chExt cx="197266" cy="191862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xmlns="" id="{EB654A20-5A12-425C-BEC1-45AB2121FDF3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xmlns="" id="{067731B5-0BA3-4C96-AFC7-71736597BB70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F1940EEB-46DE-403E-92FC-3D8FFBAFBF5C}"/>
              </a:ext>
            </a:extLst>
          </p:cNvPr>
          <p:cNvSpPr/>
          <p:nvPr/>
        </p:nvSpPr>
        <p:spPr>
          <a:xfrm rot="2700000">
            <a:off x="6794017" y="1847300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xmlns="" id="{26236E4D-5C5F-4D7A-97B5-542EEB9B9B14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xmlns="" id="{1D7E1EBD-90C4-4216-BE0B-50E532F04E4F}"/>
              </a:ext>
            </a:extLst>
          </p:cNvPr>
          <p:cNvSpPr txBox="1"/>
          <p:nvPr/>
        </p:nvSpPr>
        <p:spPr>
          <a:xfrm>
            <a:off x="1549400" y="1923605"/>
            <a:ext cx="4432698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xmlns="" id="{CBAFB56A-9691-4F62-A0A3-EF665BAB8CA3}"/>
              </a:ext>
            </a:extLst>
          </p:cNvPr>
          <p:cNvSpPr txBox="1"/>
          <p:nvPr/>
        </p:nvSpPr>
        <p:spPr>
          <a:xfrm>
            <a:off x="3538967" y="3661141"/>
            <a:ext cx="210395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xmlns="" id="{BDC9A5A2-026B-42D5-936F-BDEEF70D8259}"/>
              </a:ext>
            </a:extLst>
          </p:cNvPr>
          <p:cNvSpPr txBox="1"/>
          <p:nvPr/>
        </p:nvSpPr>
        <p:spPr>
          <a:xfrm>
            <a:off x="3538967" y="4604588"/>
            <a:ext cx="2103957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xmlns="" id="{96163003-EF18-4759-83F7-38DACF998B76}"/>
              </a:ext>
            </a:extLst>
          </p:cNvPr>
          <p:cNvSpPr txBox="1"/>
          <p:nvPr/>
        </p:nvSpPr>
        <p:spPr>
          <a:xfrm>
            <a:off x="1549401" y="2939294"/>
            <a:ext cx="4258624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</a:t>
            </a:r>
          </a:p>
        </p:txBody>
      </p:sp>
      <p:pic>
        <p:nvPicPr>
          <p:cNvPr id="58" name="图片 57" descr="戴白色帽子的狗&#10;&#10;描述已自动生成">
            <a:extLst>
              <a:ext uri="{FF2B5EF4-FFF2-40B4-BE49-F238E27FC236}">
                <a16:creationId xmlns:a16="http://schemas.microsoft.com/office/drawing/2014/main" xmlns="" id="{E7C11B67-C029-4EC3-B9C3-564330944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585" y="116841"/>
            <a:ext cx="2782830" cy="142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9029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4CD32CAC-FA28-4992-8A9D-3D3C66666B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1609929C-DCCA-443F-A7D6-EAA38852D9DA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2" name="菱形 51">
            <a:extLst>
              <a:ext uri="{FF2B5EF4-FFF2-40B4-BE49-F238E27FC236}">
                <a16:creationId xmlns:a16="http://schemas.microsoft.com/office/drawing/2014/main" xmlns="" id="{7F351E58-22CE-4009-B7E3-3B535E795B2F}"/>
              </a:ext>
            </a:extLst>
          </p:cNvPr>
          <p:cNvSpPr/>
          <p:nvPr/>
        </p:nvSpPr>
        <p:spPr>
          <a:xfrm>
            <a:off x="10093597" y="250103"/>
            <a:ext cx="1848300" cy="1848300"/>
          </a:xfrm>
          <a:prstGeom prst="diamond">
            <a:avLst/>
          </a:prstGeom>
          <a:solidFill>
            <a:srgbClr val="FFCA61"/>
          </a:solidFill>
          <a:ln w="1905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xmlns="" id="{10E67C00-38D8-4444-A211-3D869FA538A7}"/>
              </a:ext>
            </a:extLst>
          </p:cNvPr>
          <p:cNvSpPr/>
          <p:nvPr/>
        </p:nvSpPr>
        <p:spPr>
          <a:xfrm>
            <a:off x="152398" y="6576317"/>
            <a:ext cx="2507386" cy="2507386"/>
          </a:xfrm>
          <a:prstGeom prst="ellipse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菱形 49">
            <a:extLst>
              <a:ext uri="{FF2B5EF4-FFF2-40B4-BE49-F238E27FC236}">
                <a16:creationId xmlns:a16="http://schemas.microsoft.com/office/drawing/2014/main" xmlns="" id="{E073AABE-0C9F-4744-8668-D898A85C9F7A}"/>
              </a:ext>
            </a:extLst>
          </p:cNvPr>
          <p:cNvSpPr/>
          <p:nvPr/>
        </p:nvSpPr>
        <p:spPr>
          <a:xfrm>
            <a:off x="9843494" y="0"/>
            <a:ext cx="2348506" cy="2348506"/>
          </a:xfrm>
          <a:prstGeom prst="diamond">
            <a:avLst/>
          </a:prstGeom>
          <a:noFill/>
          <a:ln w="1905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4FDC5FED-045B-4972-9BF2-2092E7D88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7575D042-AE8C-466D-80BB-728B484A38CE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6" name="图片 5" descr="狗的脸&#10;&#10;描述已自动生成">
            <a:extLst>
              <a:ext uri="{FF2B5EF4-FFF2-40B4-BE49-F238E27FC236}">
                <a16:creationId xmlns:a16="http://schemas.microsoft.com/office/drawing/2014/main" xmlns="" id="{5D71CC0A-93A6-46EF-8810-0146DE0819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835" y="0"/>
            <a:ext cx="1534687" cy="13271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7210840-7FA4-45F8-8B84-14A25A5EFE03}"/>
              </a:ext>
            </a:extLst>
          </p:cNvPr>
          <p:cNvSpPr txBox="1"/>
          <p:nvPr/>
        </p:nvSpPr>
        <p:spPr>
          <a:xfrm>
            <a:off x="1549400" y="1292104"/>
            <a:ext cx="468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54F38FEE-1D52-4CC2-9731-FE0A476C5D21}"/>
              </a:ext>
            </a:extLst>
          </p:cNvPr>
          <p:cNvSpPr/>
          <p:nvPr/>
        </p:nvSpPr>
        <p:spPr>
          <a:xfrm rot="21253360">
            <a:off x="1587029" y="200722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CA97AC62-3314-4AFE-938F-191E48AB0DA4}"/>
              </a:ext>
            </a:extLst>
          </p:cNvPr>
          <p:cNvSpPr txBox="1"/>
          <p:nvPr/>
        </p:nvSpPr>
        <p:spPr>
          <a:xfrm>
            <a:off x="1535499" y="2033709"/>
            <a:ext cx="45720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66C368EF-9E45-4D21-9216-ADF4D47804AA}"/>
              </a:ext>
            </a:extLst>
          </p:cNvPr>
          <p:cNvGrpSpPr/>
          <p:nvPr/>
        </p:nvGrpSpPr>
        <p:grpSpPr>
          <a:xfrm>
            <a:off x="1591028" y="3504512"/>
            <a:ext cx="1980000" cy="60173"/>
            <a:chOff x="1702076" y="1981727"/>
            <a:chExt cx="2424360" cy="68053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xmlns="" id="{32593A56-94E6-42A5-827E-564322D3AA63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xmlns="" id="{A0101B6A-B5BB-4D35-88CD-E17F8ED4815B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68844AA-D8A1-42B1-BE2E-B8F07064F3E4}"/>
              </a:ext>
            </a:extLst>
          </p:cNvPr>
          <p:cNvGrpSpPr/>
          <p:nvPr/>
        </p:nvGrpSpPr>
        <p:grpSpPr>
          <a:xfrm>
            <a:off x="3970658" y="3504512"/>
            <a:ext cx="1980000" cy="60173"/>
            <a:chOff x="1702076" y="1981727"/>
            <a:chExt cx="2424360" cy="6805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xmlns="" id="{3C95DCF4-94A5-431B-A15E-95FD61FC648F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xmlns="" id="{FC309B28-2E06-484B-95EB-62F681EC6184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F6A6DE35-FF81-4311-936F-182A9D8FDAF5}"/>
              </a:ext>
            </a:extLst>
          </p:cNvPr>
          <p:cNvSpPr txBox="1"/>
          <p:nvPr/>
        </p:nvSpPr>
        <p:spPr>
          <a:xfrm>
            <a:off x="1560898" y="37302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8AE191B5-6BBA-4C61-84D3-26D35C0072CC}"/>
              </a:ext>
            </a:extLst>
          </p:cNvPr>
          <p:cNvSpPr txBox="1"/>
          <p:nvPr/>
        </p:nvSpPr>
        <p:spPr>
          <a:xfrm>
            <a:off x="3938728" y="37302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3908B049-2C31-4C57-9105-A4F0CAC50E67}"/>
              </a:ext>
            </a:extLst>
          </p:cNvPr>
          <p:cNvGrpSpPr/>
          <p:nvPr/>
        </p:nvGrpSpPr>
        <p:grpSpPr>
          <a:xfrm>
            <a:off x="1591028" y="4431612"/>
            <a:ext cx="1980000" cy="60173"/>
            <a:chOff x="1702076" y="1981727"/>
            <a:chExt cx="2424360" cy="68053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xmlns="" id="{9CDE95EC-57CA-4B8E-ADF2-E57AC76D4CCC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xmlns="" id="{AF9F74E6-2720-4916-BFE4-756433B66091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ECCFD584-3F20-4292-B5D7-7FD73CC656EE}"/>
              </a:ext>
            </a:extLst>
          </p:cNvPr>
          <p:cNvGrpSpPr/>
          <p:nvPr/>
        </p:nvGrpSpPr>
        <p:grpSpPr>
          <a:xfrm>
            <a:off x="3970658" y="4431612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DAA7D015-3C7B-4D26-9A07-793E4F6B4D9A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xmlns="" id="{D167B047-6DE6-4C7C-A828-8C5F9015ADCF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2918CE8A-3A30-4E7F-9A8D-164B74202022}"/>
              </a:ext>
            </a:extLst>
          </p:cNvPr>
          <p:cNvSpPr txBox="1"/>
          <p:nvPr/>
        </p:nvSpPr>
        <p:spPr>
          <a:xfrm>
            <a:off x="1560898" y="46573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E3B769A0-446C-44FF-802D-2D019BD84BE5}"/>
              </a:ext>
            </a:extLst>
          </p:cNvPr>
          <p:cNvSpPr txBox="1"/>
          <p:nvPr/>
        </p:nvSpPr>
        <p:spPr>
          <a:xfrm>
            <a:off x="3938728" y="4657333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pic>
        <p:nvPicPr>
          <p:cNvPr id="29" name="图片 28" descr="猫躺在床上的狗&#10;&#10;描述已自动生成">
            <a:extLst>
              <a:ext uri="{FF2B5EF4-FFF2-40B4-BE49-F238E27FC236}">
                <a16:creationId xmlns:a16="http://schemas.microsoft.com/office/drawing/2014/main" xmlns="" id="{5C68FC19-6D38-49DA-A064-8D3004639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58" y="3213619"/>
            <a:ext cx="3992842" cy="2994632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1B1325D3-6CF7-43F0-B54D-78F5FDD807D7}"/>
              </a:ext>
            </a:extLst>
          </p:cNvPr>
          <p:cNvSpPr txBox="1"/>
          <p:nvPr/>
        </p:nvSpPr>
        <p:spPr>
          <a:xfrm>
            <a:off x="6803148" y="1640364"/>
            <a:ext cx="4191042" cy="224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Lorem ipsum dolor sit amet, consectetuer adipiscing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Elit. Maecenas porttitor congue massa. Fusce posuere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Magna sed pulvinar ultricies, purus lectus malesuada libero, sit amet commodo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 Magna eros quis urna. Nunc viverra 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BB9ED8D4-EC75-45ED-B787-182FBA637684}"/>
              </a:ext>
            </a:extLst>
          </p:cNvPr>
          <p:cNvGrpSpPr/>
          <p:nvPr/>
        </p:nvGrpSpPr>
        <p:grpSpPr>
          <a:xfrm>
            <a:off x="9674894" y="3482503"/>
            <a:ext cx="1588066" cy="1616223"/>
            <a:chOff x="9872823" y="4029696"/>
            <a:chExt cx="3837313" cy="3905350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xmlns="" id="{9CDE5798-6EBA-4875-9FA1-ACD9C2A86810}"/>
                </a:ext>
              </a:extLst>
            </p:cNvPr>
            <p:cNvSpPr/>
            <p:nvPr/>
          </p:nvSpPr>
          <p:spPr>
            <a:xfrm>
              <a:off x="9872823" y="5385758"/>
              <a:ext cx="2549288" cy="2549288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xmlns="" id="{A664AD0F-8452-4AE5-946B-0B0859B7F31C}"/>
                </a:ext>
              </a:extLst>
            </p:cNvPr>
            <p:cNvSpPr/>
            <p:nvPr/>
          </p:nvSpPr>
          <p:spPr>
            <a:xfrm>
              <a:off x="10438617" y="4029696"/>
              <a:ext cx="3271519" cy="3271519"/>
            </a:xfrm>
            <a:prstGeom prst="ellipse">
              <a:avLst/>
            </a:prstGeom>
            <a:noFill/>
            <a:ln w="25400">
              <a:solidFill>
                <a:srgbClr val="DBE9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C82B1D34-6794-4033-AA81-21751696F6A6}"/>
              </a:ext>
            </a:extLst>
          </p:cNvPr>
          <p:cNvGrpSpPr/>
          <p:nvPr/>
        </p:nvGrpSpPr>
        <p:grpSpPr>
          <a:xfrm>
            <a:off x="10479785" y="2261024"/>
            <a:ext cx="500256" cy="500256"/>
            <a:chOff x="3055846" y="3316697"/>
            <a:chExt cx="4911900" cy="4911900"/>
          </a:xfrm>
        </p:grpSpPr>
        <p:sp>
          <p:nvSpPr>
            <p:cNvPr id="35" name="菱形 34">
              <a:extLst>
                <a:ext uri="{FF2B5EF4-FFF2-40B4-BE49-F238E27FC236}">
                  <a16:creationId xmlns:a16="http://schemas.microsoft.com/office/drawing/2014/main" xmlns="" id="{613AC887-25D9-438A-BA17-7243BE20C8D9}"/>
                </a:ext>
              </a:extLst>
            </p:cNvPr>
            <p:cNvSpPr/>
            <p:nvPr/>
          </p:nvSpPr>
          <p:spPr>
            <a:xfrm rot="4380000">
              <a:off x="3536229" y="3797090"/>
              <a:ext cx="3951143" cy="3951123"/>
            </a:xfrm>
            <a:prstGeom prst="diamond">
              <a:avLst/>
            </a:prstGeom>
            <a:noFill/>
            <a:ln w="1905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菱形 35">
              <a:extLst>
                <a:ext uri="{FF2B5EF4-FFF2-40B4-BE49-F238E27FC236}">
                  <a16:creationId xmlns:a16="http://schemas.microsoft.com/office/drawing/2014/main" xmlns="" id="{6851650E-A1D8-4430-80C7-CD97C9A1E84C}"/>
                </a:ext>
              </a:extLst>
            </p:cNvPr>
            <p:cNvSpPr/>
            <p:nvPr/>
          </p:nvSpPr>
          <p:spPr>
            <a:xfrm rot="4380000">
              <a:off x="3055846" y="3316697"/>
              <a:ext cx="4911900" cy="4911900"/>
            </a:xfrm>
            <a:prstGeom prst="diamond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菱形 36">
              <a:extLst>
                <a:ext uri="{FF2B5EF4-FFF2-40B4-BE49-F238E27FC236}">
                  <a16:creationId xmlns:a16="http://schemas.microsoft.com/office/drawing/2014/main" xmlns="" id="{4BA81310-71B2-4EFC-8A82-03AC3EAB5A84}"/>
                </a:ext>
              </a:extLst>
            </p:cNvPr>
            <p:cNvSpPr/>
            <p:nvPr/>
          </p:nvSpPr>
          <p:spPr>
            <a:xfrm rot="4380000">
              <a:off x="4148774" y="4409625"/>
              <a:ext cx="2726045" cy="2726045"/>
            </a:xfrm>
            <a:prstGeom prst="diamond">
              <a:avLst/>
            </a:prstGeom>
            <a:solidFill>
              <a:srgbClr val="FFCA61"/>
            </a:solidFill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9B630A9A-F534-43AD-8303-B3DAF759AD06}"/>
              </a:ext>
            </a:extLst>
          </p:cNvPr>
          <p:cNvGrpSpPr/>
          <p:nvPr/>
        </p:nvGrpSpPr>
        <p:grpSpPr>
          <a:xfrm rot="20632336">
            <a:off x="6535987" y="1429201"/>
            <a:ext cx="1675871" cy="249025"/>
            <a:chOff x="3865180" y="1914400"/>
            <a:chExt cx="1675871" cy="249025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01528330-5372-464E-AE35-2D00439D30E9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71905F9D-257E-4DED-A64D-E11038B8A9F5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A1C47692-0DCF-4A46-ADBA-9798C3BC9448}"/>
              </a:ext>
            </a:extLst>
          </p:cNvPr>
          <p:cNvGrpSpPr/>
          <p:nvPr/>
        </p:nvGrpSpPr>
        <p:grpSpPr>
          <a:xfrm>
            <a:off x="5610058" y="2760556"/>
            <a:ext cx="295355" cy="320347"/>
            <a:chOff x="5388549" y="4145088"/>
            <a:chExt cx="317006" cy="343830"/>
          </a:xfrm>
        </p:grpSpPr>
        <p:sp>
          <p:nvSpPr>
            <p:cNvPr id="42" name="等腰三角形 41">
              <a:extLst>
                <a:ext uri="{FF2B5EF4-FFF2-40B4-BE49-F238E27FC236}">
                  <a16:creationId xmlns:a16="http://schemas.microsoft.com/office/drawing/2014/main" xmlns="" id="{3D5BF4F1-EE02-4039-B308-0F78E49DA1DB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>
              <a:extLst>
                <a:ext uri="{FF2B5EF4-FFF2-40B4-BE49-F238E27FC236}">
                  <a16:creationId xmlns:a16="http://schemas.microsoft.com/office/drawing/2014/main" xmlns="" id="{9167F71B-9F14-45FB-82F7-D3BA0260FDB8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xmlns="" id="{E14E3C84-6A58-4C39-BF2E-BA10C9FCA5FB}"/>
              </a:ext>
            </a:extLst>
          </p:cNvPr>
          <p:cNvSpPr/>
          <p:nvPr/>
        </p:nvSpPr>
        <p:spPr>
          <a:xfrm rot="2700000">
            <a:off x="3452458" y="3925380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DB960DF3-6B78-472F-9283-6E2B6502BF94}"/>
              </a:ext>
            </a:extLst>
          </p:cNvPr>
          <p:cNvSpPr/>
          <p:nvPr/>
        </p:nvSpPr>
        <p:spPr>
          <a:xfrm rot="2700000">
            <a:off x="2354121" y="3112239"/>
            <a:ext cx="131511" cy="131511"/>
          </a:xfrm>
          <a:prstGeom prst="rect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D3E539C0-711F-4E1E-AC93-25E964726A9F}"/>
              </a:ext>
            </a:extLst>
          </p:cNvPr>
          <p:cNvGrpSpPr/>
          <p:nvPr/>
        </p:nvGrpSpPr>
        <p:grpSpPr>
          <a:xfrm rot="2369923">
            <a:off x="5745422" y="4787885"/>
            <a:ext cx="104742" cy="244867"/>
            <a:chOff x="4650581" y="6184902"/>
            <a:chExt cx="105966" cy="200569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DECAC310-46D9-4FE3-A5F6-754069EA2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xmlns="" id="{40851D97-466E-4250-8408-9E6F210626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4D6043C4-6BE7-41FC-A86D-594621E1F9C2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93202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xmlns="" id="{C579BD5E-5760-44E2-80E8-113D977E84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xmlns="" id="{5B3616A2-631D-4AFB-B3EC-D48E2C2B42E7}"/>
              </a:ext>
            </a:extLst>
          </p:cNvPr>
          <p:cNvSpPr/>
          <p:nvPr/>
        </p:nvSpPr>
        <p:spPr>
          <a:xfrm>
            <a:off x="-1228339" y="4985363"/>
            <a:ext cx="1640012" cy="1640012"/>
          </a:xfrm>
          <a:prstGeom prst="ellipse">
            <a:avLst/>
          </a:prstGeom>
          <a:solidFill>
            <a:srgbClr val="FFCA61"/>
          </a:solidFill>
          <a:ln w="2540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xmlns="" id="{E85DC445-C98D-4A83-9A81-71282D6616C9}"/>
              </a:ext>
            </a:extLst>
          </p:cNvPr>
          <p:cNvSpPr/>
          <p:nvPr/>
        </p:nvSpPr>
        <p:spPr>
          <a:xfrm>
            <a:off x="-2044092" y="4169610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菱形 40">
            <a:extLst>
              <a:ext uri="{FF2B5EF4-FFF2-40B4-BE49-F238E27FC236}">
                <a16:creationId xmlns:a16="http://schemas.microsoft.com/office/drawing/2014/main" xmlns="" id="{CE20ACDE-DA42-4FC0-B7F1-386334FAEED8}"/>
              </a:ext>
            </a:extLst>
          </p:cNvPr>
          <p:cNvSpPr/>
          <p:nvPr/>
        </p:nvSpPr>
        <p:spPr>
          <a:xfrm>
            <a:off x="9843494" y="599213"/>
            <a:ext cx="2348506" cy="2348506"/>
          </a:xfrm>
          <a:prstGeom prst="diamond">
            <a:avLst/>
          </a:prstGeom>
          <a:solidFill>
            <a:srgbClr val="FFC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E29E9F6-E8AD-426F-854A-AB151F987A01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18764531-A7FF-44F0-9F76-54CD9559CB76}"/>
              </a:ext>
            </a:extLst>
          </p:cNvPr>
          <p:cNvSpPr txBox="1"/>
          <p:nvPr/>
        </p:nvSpPr>
        <p:spPr>
          <a:xfrm>
            <a:off x="6553200" y="1292104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pic>
        <p:nvPicPr>
          <p:cNvPr id="7" name="图片 6" descr="白色的猫&#10;&#10;描述已自动生成">
            <a:extLst>
              <a:ext uri="{FF2B5EF4-FFF2-40B4-BE49-F238E27FC236}">
                <a16:creationId xmlns:a16="http://schemas.microsoft.com/office/drawing/2014/main" xmlns="" id="{E3AB7C05-C5A4-4295-88CD-949CBF7FE4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415" y="-110128"/>
            <a:ext cx="2282005" cy="166384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E92F212-A27C-4BD5-ABA7-DFB2405E56D2}"/>
              </a:ext>
            </a:extLst>
          </p:cNvPr>
          <p:cNvSpPr txBox="1"/>
          <p:nvPr/>
        </p:nvSpPr>
        <p:spPr>
          <a:xfrm>
            <a:off x="1600199" y="1662924"/>
            <a:ext cx="4432301" cy="1392369"/>
          </a:xfrm>
          <a:prstGeom prst="rect">
            <a:avLst/>
          </a:prstGeom>
          <a:noFill/>
          <a:ln w="19050">
            <a:solidFill>
              <a:srgbClr val="FFCA61"/>
            </a:solidFill>
            <a:prstDash val="lgDash"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Sed pulvinar ultricies, purus lectus malesuada libero, sit amet commodo magna eros quis urna. Nunc viverra imperdiet enim.</a:t>
            </a:r>
          </a:p>
          <a:p>
            <a:pPr>
              <a:lnSpc>
                <a:spcPct val="120000"/>
              </a:lnSpc>
            </a:pPr>
            <a:endParaRPr lang="en-US" altLang="zh-CN" sz="1200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tristique senectus et netus et malesuada fames ac turpis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3828EC5-5118-442A-81A0-21F5224E2BB5}"/>
              </a:ext>
            </a:extLst>
          </p:cNvPr>
          <p:cNvSpPr txBox="1"/>
          <p:nvPr/>
        </p:nvSpPr>
        <p:spPr>
          <a:xfrm>
            <a:off x="1600198" y="3253403"/>
            <a:ext cx="4432301" cy="224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Lorem ipsum dolor sit amet, consectetuer adipiscing elit. 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Maecenas porttitor congue massa. Fusce posuere, magna sed pulvinar ultricies 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purus lectus malesuada libero, sit amet commodo magna eros quis urna. 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Nunc viverra imperdiet enim.</a:t>
            </a:r>
          </a:p>
        </p:txBody>
      </p:sp>
      <p:pic>
        <p:nvPicPr>
          <p:cNvPr id="13" name="图片 12" descr="猫的图片&#10;&#10;描述已自动生成">
            <a:extLst>
              <a:ext uri="{FF2B5EF4-FFF2-40B4-BE49-F238E27FC236}">
                <a16:creationId xmlns:a16="http://schemas.microsoft.com/office/drawing/2014/main" xmlns="" id="{76DEEBBF-4302-4520-A892-265BE3EFD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900" y="4464478"/>
            <a:ext cx="2171489" cy="239352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7AA1ABEA-BB92-4CB1-A8E2-BC40051B047D}"/>
              </a:ext>
            </a:extLst>
          </p:cNvPr>
          <p:cNvSpPr/>
          <p:nvPr/>
        </p:nvSpPr>
        <p:spPr>
          <a:xfrm rot="21253360">
            <a:off x="6647287" y="2068607"/>
            <a:ext cx="4468940" cy="780535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11F1FF1B-B5C4-4E3A-90BA-069035ED1B71}"/>
              </a:ext>
            </a:extLst>
          </p:cNvPr>
          <p:cNvSpPr txBox="1"/>
          <p:nvPr/>
        </p:nvSpPr>
        <p:spPr>
          <a:xfrm>
            <a:off x="6595757" y="2095089"/>
            <a:ext cx="4572000" cy="727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Fusce Est. Vivamus A Tellus. Pellentesque Habitant Morbi </a:t>
            </a: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 Fames Ac Turpis Egestas. Proin Pharetra Nonummy Pede.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C282C1A4-1F8A-49CA-834E-1C9E91E7493B}"/>
              </a:ext>
            </a:extLst>
          </p:cNvPr>
          <p:cNvGrpSpPr/>
          <p:nvPr/>
        </p:nvGrpSpPr>
        <p:grpSpPr>
          <a:xfrm rot="20394808">
            <a:off x="9675438" y="3013813"/>
            <a:ext cx="1675871" cy="249025"/>
            <a:chOff x="3865180" y="1914400"/>
            <a:chExt cx="1675871" cy="249025"/>
          </a:xfrm>
        </p:grpSpPr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xmlns="" id="{7BBD5588-2A22-428F-8115-D901C8185BBF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xmlns="" id="{9CF93C85-759C-4678-BE54-76716BBD8970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CD1EE514-388A-45A0-9624-E2392319BC38}"/>
              </a:ext>
            </a:extLst>
          </p:cNvPr>
          <p:cNvGrpSpPr/>
          <p:nvPr/>
        </p:nvGrpSpPr>
        <p:grpSpPr>
          <a:xfrm>
            <a:off x="6725681" y="3562778"/>
            <a:ext cx="1980000" cy="60173"/>
            <a:chOff x="1702076" y="1981727"/>
            <a:chExt cx="2424360" cy="68053"/>
          </a:xfrm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xmlns="" id="{10BCFA12-F600-4CFE-9E09-C154DD39BFDB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xmlns="" id="{1E9B05D6-7D91-4A49-B059-BD5A6AF5854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BE4D4B5D-2371-496E-A075-270A50AF8D6A}"/>
              </a:ext>
            </a:extLst>
          </p:cNvPr>
          <p:cNvSpPr txBox="1"/>
          <p:nvPr/>
        </p:nvSpPr>
        <p:spPr>
          <a:xfrm>
            <a:off x="6695551" y="3788499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A81C6F9D-473B-467E-B606-981AB5334851}"/>
              </a:ext>
            </a:extLst>
          </p:cNvPr>
          <p:cNvGrpSpPr/>
          <p:nvPr/>
        </p:nvGrpSpPr>
        <p:grpSpPr>
          <a:xfrm>
            <a:off x="6725681" y="4489878"/>
            <a:ext cx="1980000" cy="60173"/>
            <a:chOff x="1702076" y="1981727"/>
            <a:chExt cx="2424360" cy="68053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B84D1BFD-96CB-4629-8C52-DE5B22EF045D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xmlns="" id="{230C2D35-9193-4311-A134-79862314D5D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043C8DC-71B2-4A93-BEB8-574E4B58422B}"/>
              </a:ext>
            </a:extLst>
          </p:cNvPr>
          <p:cNvSpPr txBox="1"/>
          <p:nvPr/>
        </p:nvSpPr>
        <p:spPr>
          <a:xfrm>
            <a:off x="6695551" y="4715599"/>
            <a:ext cx="204026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Tristique senectus et netus et malesuada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656740A5-9387-44AD-8293-1EDE9E98524F}"/>
              </a:ext>
            </a:extLst>
          </p:cNvPr>
          <p:cNvGrpSpPr/>
          <p:nvPr/>
        </p:nvGrpSpPr>
        <p:grpSpPr>
          <a:xfrm>
            <a:off x="9309521" y="3882648"/>
            <a:ext cx="295355" cy="320347"/>
            <a:chOff x="5388549" y="4145088"/>
            <a:chExt cx="317006" cy="343830"/>
          </a:xfrm>
        </p:grpSpPr>
        <p:sp>
          <p:nvSpPr>
            <p:cNvPr id="29" name="等腰三角形 28">
              <a:extLst>
                <a:ext uri="{FF2B5EF4-FFF2-40B4-BE49-F238E27FC236}">
                  <a16:creationId xmlns:a16="http://schemas.microsoft.com/office/drawing/2014/main" xmlns="" id="{E01A8100-3D3C-4614-A931-03F3C4FBC422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>
              <a:extLst>
                <a:ext uri="{FF2B5EF4-FFF2-40B4-BE49-F238E27FC236}">
                  <a16:creationId xmlns:a16="http://schemas.microsoft.com/office/drawing/2014/main" xmlns="" id="{B0110420-EC51-4197-9779-969A41BB1501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B29A60D2-9A2A-430B-9110-60B4895F2A36}"/>
              </a:ext>
            </a:extLst>
          </p:cNvPr>
          <p:cNvGrpSpPr/>
          <p:nvPr/>
        </p:nvGrpSpPr>
        <p:grpSpPr>
          <a:xfrm>
            <a:off x="5381758" y="2211177"/>
            <a:ext cx="342154" cy="295861"/>
            <a:chOff x="10750750" y="1356636"/>
            <a:chExt cx="444152" cy="384058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xmlns="" id="{492333E6-BD96-46A6-9288-A63D946E6A26}"/>
                </a:ext>
              </a:extLst>
            </p:cNvPr>
            <p:cNvSpPr/>
            <p:nvPr/>
          </p:nvSpPr>
          <p:spPr>
            <a:xfrm>
              <a:off x="10810845" y="1356636"/>
              <a:ext cx="384057" cy="384058"/>
            </a:xfrm>
            <a:prstGeom prst="ellipse">
              <a:avLst/>
            </a:prstGeom>
            <a:noFill/>
            <a:ln w="635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xmlns="" id="{F4102168-3055-48D2-9FB6-4308599A5AE9}"/>
                </a:ext>
              </a:extLst>
            </p:cNvPr>
            <p:cNvSpPr/>
            <p:nvPr/>
          </p:nvSpPr>
          <p:spPr>
            <a:xfrm>
              <a:off x="10750750" y="1356636"/>
              <a:ext cx="384058" cy="384058"/>
            </a:xfrm>
            <a:prstGeom prst="ellipse">
              <a:avLst/>
            </a:prstGeom>
            <a:noFill/>
            <a:ln w="635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2C9A545D-733C-4ABE-AC03-0BE9592C8637}"/>
              </a:ext>
            </a:extLst>
          </p:cNvPr>
          <p:cNvGrpSpPr/>
          <p:nvPr/>
        </p:nvGrpSpPr>
        <p:grpSpPr>
          <a:xfrm rot="20396487">
            <a:off x="10319898" y="4245159"/>
            <a:ext cx="104742" cy="244867"/>
            <a:chOff x="4650581" y="6184902"/>
            <a:chExt cx="105966" cy="200569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5DFCB04D-8B1F-4619-BD10-A15D93F486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553FFDB5-AAB7-41D6-8377-78CBAE935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157136BC-9D81-4E07-9C7A-F03620DD6D8D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8DABFC6E-999D-4646-8B08-208FB82AFB32}"/>
              </a:ext>
            </a:extLst>
          </p:cNvPr>
          <p:cNvGrpSpPr/>
          <p:nvPr/>
        </p:nvGrpSpPr>
        <p:grpSpPr>
          <a:xfrm>
            <a:off x="4515403" y="5150294"/>
            <a:ext cx="146570" cy="142554"/>
            <a:chOff x="5684649" y="5454602"/>
            <a:chExt cx="197266" cy="191862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0800D307-F439-4329-BECB-E702F23B8487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xmlns="" id="{A9080289-3C48-420B-9532-EB9BD9240F23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0312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F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82">
            <a:extLst>
              <a:ext uri="{FF2B5EF4-FFF2-40B4-BE49-F238E27FC236}">
                <a16:creationId xmlns:a16="http://schemas.microsoft.com/office/drawing/2014/main" xmlns="" id="{1A7C003E-CE32-4A51-A095-1163FE77F2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F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1B0B126B-EFE6-47FF-BBBB-63921DE1DC0E}"/>
              </a:ext>
            </a:extLst>
          </p:cNvPr>
          <p:cNvSpPr txBox="1"/>
          <p:nvPr/>
        </p:nvSpPr>
        <p:spPr>
          <a:xfrm>
            <a:off x="10550013" y="6278101"/>
            <a:ext cx="1289374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2020/05/29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xmlns="" id="{4731B08A-243D-4A77-A7A8-0F7F73C1C671}"/>
              </a:ext>
            </a:extLst>
          </p:cNvPr>
          <p:cNvSpPr/>
          <p:nvPr/>
        </p:nvSpPr>
        <p:spPr>
          <a:xfrm>
            <a:off x="-766359" y="6362885"/>
            <a:ext cx="3271519" cy="3271519"/>
          </a:xfrm>
          <a:prstGeom prst="ellipse">
            <a:avLst/>
          </a:prstGeom>
          <a:noFill/>
          <a:ln w="25400">
            <a:solidFill>
              <a:srgbClr val="FFCA6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xmlns="" id="{FB3F3F2D-8D12-4574-84B3-F5A521D920E5}"/>
              </a:ext>
            </a:extLst>
          </p:cNvPr>
          <p:cNvGrpSpPr/>
          <p:nvPr/>
        </p:nvGrpSpPr>
        <p:grpSpPr>
          <a:xfrm rot="5400000">
            <a:off x="-1673551" y="2254747"/>
            <a:ext cx="2348506" cy="2348506"/>
            <a:chOff x="-435060" y="5411291"/>
            <a:chExt cx="2348506" cy="2348506"/>
          </a:xfrm>
        </p:grpSpPr>
        <p:sp>
          <p:nvSpPr>
            <p:cNvPr id="78" name="菱形 77">
              <a:extLst>
                <a:ext uri="{FF2B5EF4-FFF2-40B4-BE49-F238E27FC236}">
                  <a16:creationId xmlns:a16="http://schemas.microsoft.com/office/drawing/2014/main" xmlns="" id="{15A73B19-AA9C-4D78-A5CB-688FC50A560C}"/>
                </a:ext>
              </a:extLst>
            </p:cNvPr>
            <p:cNvSpPr/>
            <p:nvPr/>
          </p:nvSpPr>
          <p:spPr>
            <a:xfrm flipH="1">
              <a:off x="-435060" y="5411291"/>
              <a:ext cx="2348506" cy="2348506"/>
            </a:xfrm>
            <a:prstGeom prst="diamond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菱形 78">
              <a:extLst>
                <a:ext uri="{FF2B5EF4-FFF2-40B4-BE49-F238E27FC236}">
                  <a16:creationId xmlns:a16="http://schemas.microsoft.com/office/drawing/2014/main" xmlns="" id="{48C1CFC2-E9B4-4193-8C4A-DDA4CBBEFDB3}"/>
                </a:ext>
              </a:extLst>
            </p:cNvPr>
            <p:cNvSpPr/>
            <p:nvPr/>
          </p:nvSpPr>
          <p:spPr>
            <a:xfrm flipH="1">
              <a:off x="-59963" y="5786388"/>
              <a:ext cx="1598312" cy="1598312"/>
            </a:xfrm>
            <a:prstGeom prst="diamond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xmlns="" id="{5C614383-A09A-4A78-A5C0-83B6E01F130C}"/>
              </a:ext>
            </a:extLst>
          </p:cNvPr>
          <p:cNvGrpSpPr/>
          <p:nvPr/>
        </p:nvGrpSpPr>
        <p:grpSpPr>
          <a:xfrm rot="3348747">
            <a:off x="10005151" y="-2628186"/>
            <a:ext cx="4079953" cy="4028924"/>
            <a:chOff x="9872823" y="3906122"/>
            <a:chExt cx="4079953" cy="4028924"/>
          </a:xfrm>
        </p:grpSpPr>
        <p:sp>
          <p:nvSpPr>
            <p:cNvPr id="75" name="椭圆 74">
              <a:extLst>
                <a:ext uri="{FF2B5EF4-FFF2-40B4-BE49-F238E27FC236}">
                  <a16:creationId xmlns:a16="http://schemas.microsoft.com/office/drawing/2014/main" xmlns="" id="{69533C38-30EE-454C-9855-E99575C98B55}"/>
                </a:ext>
              </a:extLst>
            </p:cNvPr>
            <p:cNvSpPr/>
            <p:nvPr/>
          </p:nvSpPr>
          <p:spPr>
            <a:xfrm>
              <a:off x="9872823" y="4663527"/>
              <a:ext cx="3271519" cy="3271519"/>
            </a:xfrm>
            <a:prstGeom prst="ellipse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xmlns="" id="{7CF97C2D-F141-4C68-91FD-272D976ED045}"/>
                </a:ext>
              </a:extLst>
            </p:cNvPr>
            <p:cNvSpPr/>
            <p:nvPr/>
          </p:nvSpPr>
          <p:spPr>
            <a:xfrm>
              <a:off x="10681257" y="3906122"/>
              <a:ext cx="3271519" cy="3271519"/>
            </a:xfrm>
            <a:prstGeom prst="ellipse">
              <a:avLst/>
            </a:prstGeom>
            <a:noFill/>
            <a:ln w="25400">
              <a:solidFill>
                <a:srgbClr val="DBE9B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图片包含 窗户, 门, 屏幕, 监控&#10;&#10;描述已自动生成">
            <a:extLst>
              <a:ext uri="{FF2B5EF4-FFF2-40B4-BE49-F238E27FC236}">
                <a16:creationId xmlns:a16="http://schemas.microsoft.com/office/drawing/2014/main" xmlns="" id="{86CE9411-B562-4FD1-A232-51FE2ABEC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-876300"/>
            <a:ext cx="11887204" cy="8610600"/>
          </a:xfrm>
          <a:prstGeom prst="rect">
            <a:avLst/>
          </a:prstGeom>
        </p:spPr>
      </p:pic>
      <p:grpSp>
        <p:nvGrpSpPr>
          <p:cNvPr id="72" name="组合 71">
            <a:extLst>
              <a:ext uri="{FF2B5EF4-FFF2-40B4-BE49-F238E27FC236}">
                <a16:creationId xmlns:a16="http://schemas.microsoft.com/office/drawing/2014/main" xmlns="" id="{B7A7EC95-13D3-4164-979A-9C9B595F71F0}"/>
              </a:ext>
            </a:extLst>
          </p:cNvPr>
          <p:cNvGrpSpPr/>
          <p:nvPr/>
        </p:nvGrpSpPr>
        <p:grpSpPr>
          <a:xfrm rot="11642485">
            <a:off x="8814109" y="4008601"/>
            <a:ext cx="880344" cy="990075"/>
            <a:chOff x="5067250" y="2753753"/>
            <a:chExt cx="1054085" cy="1185472"/>
          </a:xfrm>
        </p:grpSpPr>
        <p:sp>
          <p:nvSpPr>
            <p:cNvPr id="73" name="椭圆 72">
              <a:extLst>
                <a:ext uri="{FF2B5EF4-FFF2-40B4-BE49-F238E27FC236}">
                  <a16:creationId xmlns:a16="http://schemas.microsoft.com/office/drawing/2014/main" xmlns="" id="{BC2A0B08-14C6-48D3-B6CD-9339A89CAE63}"/>
                </a:ext>
              </a:extLst>
            </p:cNvPr>
            <p:cNvSpPr/>
            <p:nvPr/>
          </p:nvSpPr>
          <p:spPr>
            <a:xfrm>
              <a:off x="5067250" y="2753753"/>
              <a:ext cx="1054085" cy="1054085"/>
            </a:xfrm>
            <a:prstGeom prst="ellipse">
              <a:avLst/>
            </a:prstGeom>
            <a:noFill/>
            <a:ln w="19050">
              <a:solidFill>
                <a:srgbClr val="FFCA6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xmlns="" id="{5B80207A-4A59-4949-86F9-264A7F5268DB}"/>
                </a:ext>
              </a:extLst>
            </p:cNvPr>
            <p:cNvSpPr/>
            <p:nvPr/>
          </p:nvSpPr>
          <p:spPr>
            <a:xfrm>
              <a:off x="5696987" y="3589737"/>
              <a:ext cx="349488" cy="349488"/>
            </a:xfrm>
            <a:prstGeom prst="ellipse">
              <a:avLst/>
            </a:prstGeom>
            <a:noFill/>
            <a:ln w="19050">
              <a:solidFill>
                <a:srgbClr val="DBE9B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E29E9F6-E8AD-426F-854A-AB151F987A01}"/>
              </a:ext>
            </a:extLst>
          </p:cNvPr>
          <p:cNvSpPr txBox="1"/>
          <p:nvPr/>
        </p:nvSpPr>
        <p:spPr>
          <a:xfrm>
            <a:off x="352613" y="263530"/>
            <a:ext cx="2046693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altLang="zh-CN" sz="1400" b="1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DESIGNED BY XIAO</a:t>
            </a:r>
            <a:endParaRPr lang="en-US" altLang="zh-CN" sz="1400" b="1">
              <a:latin typeface="..黑体UI-韩语" panose="02000000000000000000" pitchFamily="2" charset="-128"/>
              <a:ea typeface="..黑体UI-韩语" panose="02000000000000000000" pitchFamily="2" charset="-128"/>
              <a:cs typeface="..黑体UI-韩语" panose="02000000000000000000" pitchFamily="2" charset="-128"/>
            </a:endParaRPr>
          </a:p>
        </p:txBody>
      </p:sp>
      <p:pic>
        <p:nvPicPr>
          <p:cNvPr id="6" name="图片 5" descr="躺着的狗&#10;&#10;描述已自动生成">
            <a:extLst>
              <a:ext uri="{FF2B5EF4-FFF2-40B4-BE49-F238E27FC236}">
                <a16:creationId xmlns:a16="http://schemas.microsoft.com/office/drawing/2014/main" xmlns="" id="{F2FF4E28-166A-4116-942A-1233D68C9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50" y="3378196"/>
            <a:ext cx="5662386" cy="254241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3A28CEBE-C3CE-49AE-938E-35F7E6EFEB0E}"/>
              </a:ext>
            </a:extLst>
          </p:cNvPr>
          <p:cNvSpPr txBox="1"/>
          <p:nvPr/>
        </p:nvSpPr>
        <p:spPr>
          <a:xfrm rot="-300000">
            <a:off x="1549400" y="1492706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80075515-9AD5-43C4-B004-A255AFAAFA13}"/>
              </a:ext>
            </a:extLst>
          </p:cNvPr>
          <p:cNvGrpSpPr/>
          <p:nvPr/>
        </p:nvGrpSpPr>
        <p:grpSpPr>
          <a:xfrm>
            <a:off x="1621158" y="1999783"/>
            <a:ext cx="4287244" cy="60173"/>
            <a:chOff x="1702076" y="1981727"/>
            <a:chExt cx="4848720" cy="6805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xmlns="" id="{E32DF3E2-C75D-47B5-AD55-CA0DF49EA93E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xmlns="" id="{79B7ADBC-241B-40A7-816E-4DB5548F37F9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xmlns="" id="{0F163BC6-33F0-4303-97C4-AF91503C13C1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xmlns="" id="{00C0F35D-D2BC-4D69-99E5-315FD77E0FD2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E6547C2B-F044-41CC-A396-E347F74964BE}"/>
              </a:ext>
            </a:extLst>
          </p:cNvPr>
          <p:cNvSpPr txBox="1"/>
          <p:nvPr/>
        </p:nvSpPr>
        <p:spPr>
          <a:xfrm>
            <a:off x="1549400" y="2166923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457FD2D1-E77E-4574-92FA-25BA0130EB72}"/>
              </a:ext>
            </a:extLst>
          </p:cNvPr>
          <p:cNvSpPr txBox="1"/>
          <p:nvPr/>
        </p:nvSpPr>
        <p:spPr>
          <a:xfrm rot="-300000">
            <a:off x="1549400" y="2813506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4FB88785-588A-4A54-A145-8A5B530AEFA6}"/>
              </a:ext>
            </a:extLst>
          </p:cNvPr>
          <p:cNvGrpSpPr/>
          <p:nvPr/>
        </p:nvGrpSpPr>
        <p:grpSpPr>
          <a:xfrm>
            <a:off x="1621158" y="3320583"/>
            <a:ext cx="4287244" cy="60173"/>
            <a:chOff x="1702076" y="1981727"/>
            <a:chExt cx="4848720" cy="68053"/>
          </a:xfrm>
        </p:grpSpPr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xmlns="" id="{AE91CB17-0A62-4323-9A8F-500BE5BB7784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xmlns="" id="{77CED62A-86AF-44C7-A7E2-8A9F063AB678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xmlns="" id="{CC8C709C-88DE-4AA0-A0BD-6EF0B0564851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xmlns="" id="{40F70054-561B-42F0-AFE0-B0630CE64CB7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F1CECF3D-6599-4486-9EC1-5CE3B0690AB9}"/>
              </a:ext>
            </a:extLst>
          </p:cNvPr>
          <p:cNvSpPr txBox="1"/>
          <p:nvPr/>
        </p:nvSpPr>
        <p:spPr>
          <a:xfrm>
            <a:off x="1549400" y="3487723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xmlns="" id="{48E258F8-1D75-443D-A3DE-6D2C6495E647}"/>
              </a:ext>
            </a:extLst>
          </p:cNvPr>
          <p:cNvSpPr txBox="1"/>
          <p:nvPr/>
        </p:nvSpPr>
        <p:spPr>
          <a:xfrm rot="-300000">
            <a:off x="1549400" y="4134306"/>
            <a:ext cx="2651125" cy="369332"/>
          </a:xfrm>
          <a:prstGeom prst="rect">
            <a:avLst/>
          </a:prstGeom>
          <a:solidFill>
            <a:srgbClr val="FFCA61"/>
          </a:solidFill>
        </p:spPr>
        <p:txBody>
          <a:bodyPr wrap="square" rtlCol="0">
            <a:spAutoFit/>
          </a:bodyPr>
          <a:lstStyle/>
          <a:p>
            <a:r>
              <a:rPr lang="en-US" altLang="zh-CN">
                <a:noFill/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noFill/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7EFB40BB-0FF0-4707-B484-FA66F83B3C1D}"/>
              </a:ext>
            </a:extLst>
          </p:cNvPr>
          <p:cNvGrpSpPr/>
          <p:nvPr/>
        </p:nvGrpSpPr>
        <p:grpSpPr>
          <a:xfrm>
            <a:off x="1621158" y="4641383"/>
            <a:ext cx="4287244" cy="60173"/>
            <a:chOff x="1702076" y="1981727"/>
            <a:chExt cx="4848720" cy="68053"/>
          </a:xfrm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xmlns="" id="{ECB80803-97B4-40AB-9CAE-E602682DF3A3}"/>
                </a:ext>
              </a:extLst>
            </p:cNvPr>
            <p:cNvSpPr/>
            <p:nvPr/>
          </p:nvSpPr>
          <p:spPr>
            <a:xfrm>
              <a:off x="170207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xmlns="" id="{2D6FF944-0823-492B-B421-8101D1A1FD20}"/>
                </a:ext>
              </a:extLst>
            </p:cNvPr>
            <p:cNvSpPr/>
            <p:nvPr/>
          </p:nvSpPr>
          <p:spPr>
            <a:xfrm>
              <a:off x="291425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xmlns="" id="{B614B297-CDED-4F9D-A889-C3B0905823D5}"/>
                </a:ext>
              </a:extLst>
            </p:cNvPr>
            <p:cNvSpPr/>
            <p:nvPr/>
          </p:nvSpPr>
          <p:spPr>
            <a:xfrm>
              <a:off x="412643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228D3AD0-1967-4171-8850-33D04CC96C1B}"/>
                </a:ext>
              </a:extLst>
            </p:cNvPr>
            <p:cNvSpPr/>
            <p:nvPr/>
          </p:nvSpPr>
          <p:spPr>
            <a:xfrm>
              <a:off x="5338616" y="1981727"/>
              <a:ext cx="1212180" cy="68053"/>
            </a:xfrm>
            <a:custGeom>
              <a:avLst/>
              <a:gdLst>
                <a:gd name="connsiteX0" fmla="*/ 774954 w 845296"/>
                <a:gd name="connsiteY0" fmla="*/ 49568 h 49568"/>
                <a:gd name="connsiteX1" fmla="*/ 737845 w 845296"/>
                <a:gd name="connsiteY1" fmla="*/ 33385 h 49568"/>
                <a:gd name="connsiteX2" fmla="*/ 716213 w 845296"/>
                <a:gd name="connsiteY2" fmla="*/ 23136 h 49568"/>
                <a:gd name="connsiteX3" fmla="*/ 694582 w 845296"/>
                <a:gd name="connsiteY3" fmla="*/ 33385 h 49568"/>
                <a:gd name="connsiteX4" fmla="*/ 657473 w 845296"/>
                <a:gd name="connsiteY4" fmla="*/ 49568 h 49568"/>
                <a:gd name="connsiteX5" fmla="*/ 620363 w 845296"/>
                <a:gd name="connsiteY5" fmla="*/ 33385 h 49568"/>
                <a:gd name="connsiteX6" fmla="*/ 598732 w 845296"/>
                <a:gd name="connsiteY6" fmla="*/ 23136 h 49568"/>
                <a:gd name="connsiteX7" fmla="*/ 577120 w 845296"/>
                <a:gd name="connsiteY7" fmla="*/ 33385 h 49568"/>
                <a:gd name="connsiteX8" fmla="*/ 540020 w 845296"/>
                <a:gd name="connsiteY8" fmla="*/ 49568 h 49568"/>
                <a:gd name="connsiteX9" fmla="*/ 502920 w 845296"/>
                <a:gd name="connsiteY9" fmla="*/ 33385 h 49568"/>
                <a:gd name="connsiteX10" fmla="*/ 481289 w 845296"/>
                <a:gd name="connsiteY10" fmla="*/ 23136 h 49568"/>
                <a:gd name="connsiteX11" fmla="*/ 459667 w 845296"/>
                <a:gd name="connsiteY11" fmla="*/ 33385 h 49568"/>
                <a:gd name="connsiteX12" fmla="*/ 422558 w 845296"/>
                <a:gd name="connsiteY12" fmla="*/ 49568 h 49568"/>
                <a:gd name="connsiteX13" fmla="*/ 385458 w 845296"/>
                <a:gd name="connsiteY13" fmla="*/ 33385 h 49568"/>
                <a:gd name="connsiteX14" fmla="*/ 363836 w 845296"/>
                <a:gd name="connsiteY14" fmla="*/ 23136 h 49568"/>
                <a:gd name="connsiteX15" fmla="*/ 342224 w 845296"/>
                <a:gd name="connsiteY15" fmla="*/ 33385 h 49568"/>
                <a:gd name="connsiteX16" fmla="*/ 305124 w 845296"/>
                <a:gd name="connsiteY16" fmla="*/ 49568 h 49568"/>
                <a:gd name="connsiteX17" fmla="*/ 268024 w 845296"/>
                <a:gd name="connsiteY17" fmla="*/ 33385 h 49568"/>
                <a:gd name="connsiteX18" fmla="*/ 246402 w 845296"/>
                <a:gd name="connsiteY18" fmla="*/ 23136 h 49568"/>
                <a:gd name="connsiteX19" fmla="*/ 224790 w 845296"/>
                <a:gd name="connsiteY19" fmla="*/ 33385 h 49568"/>
                <a:gd name="connsiteX20" fmla="*/ 187690 w 845296"/>
                <a:gd name="connsiteY20" fmla="*/ 49568 h 49568"/>
                <a:gd name="connsiteX21" fmla="*/ 150590 w 845296"/>
                <a:gd name="connsiteY21" fmla="*/ 33385 h 49568"/>
                <a:gd name="connsiteX22" fmla="*/ 128978 w 845296"/>
                <a:gd name="connsiteY22" fmla="*/ 23136 h 49568"/>
                <a:gd name="connsiteX23" fmla="*/ 107366 w 845296"/>
                <a:gd name="connsiteY23" fmla="*/ 33385 h 49568"/>
                <a:gd name="connsiteX24" fmla="*/ 70275 w 845296"/>
                <a:gd name="connsiteY24" fmla="*/ 49568 h 49568"/>
                <a:gd name="connsiteX25" fmla="*/ 33176 w 845296"/>
                <a:gd name="connsiteY25" fmla="*/ 33385 h 49568"/>
                <a:gd name="connsiteX26" fmla="*/ 11563 w 845296"/>
                <a:gd name="connsiteY26" fmla="*/ 23136 h 49568"/>
                <a:gd name="connsiteX27" fmla="*/ 0 w 845296"/>
                <a:gd name="connsiteY27" fmla="*/ 11563 h 49568"/>
                <a:gd name="connsiteX28" fmla="*/ 11563 w 845296"/>
                <a:gd name="connsiteY28" fmla="*/ 0 h 49568"/>
                <a:gd name="connsiteX29" fmla="*/ 48663 w 845296"/>
                <a:gd name="connsiteY29" fmla="*/ 16193 h 49568"/>
                <a:gd name="connsiteX30" fmla="*/ 70285 w 845296"/>
                <a:gd name="connsiteY30" fmla="*/ 26432 h 49568"/>
                <a:gd name="connsiteX31" fmla="*/ 91897 w 845296"/>
                <a:gd name="connsiteY31" fmla="*/ 16193 h 49568"/>
                <a:gd name="connsiteX32" fmla="*/ 128997 w 845296"/>
                <a:gd name="connsiteY32" fmla="*/ 0 h 49568"/>
                <a:gd name="connsiteX33" fmla="*/ 166097 w 845296"/>
                <a:gd name="connsiteY33" fmla="*/ 16193 h 49568"/>
                <a:gd name="connsiteX34" fmla="*/ 187709 w 845296"/>
                <a:gd name="connsiteY34" fmla="*/ 26432 h 49568"/>
                <a:gd name="connsiteX35" fmla="*/ 209321 w 845296"/>
                <a:gd name="connsiteY35" fmla="*/ 16193 h 49568"/>
                <a:gd name="connsiteX36" fmla="*/ 246421 w 845296"/>
                <a:gd name="connsiteY36" fmla="*/ 0 h 49568"/>
                <a:gd name="connsiteX37" fmla="*/ 283531 w 845296"/>
                <a:gd name="connsiteY37" fmla="*/ 16193 h 49568"/>
                <a:gd name="connsiteX38" fmla="*/ 305152 w 845296"/>
                <a:gd name="connsiteY38" fmla="*/ 26432 h 49568"/>
                <a:gd name="connsiteX39" fmla="*/ 326765 w 845296"/>
                <a:gd name="connsiteY39" fmla="*/ 16193 h 49568"/>
                <a:gd name="connsiteX40" fmla="*/ 363865 w 845296"/>
                <a:gd name="connsiteY40" fmla="*/ 0 h 49568"/>
                <a:gd name="connsiteX41" fmla="*/ 400964 w 845296"/>
                <a:gd name="connsiteY41" fmla="*/ 16193 h 49568"/>
                <a:gd name="connsiteX42" fmla="*/ 422586 w 845296"/>
                <a:gd name="connsiteY42" fmla="*/ 26432 h 49568"/>
                <a:gd name="connsiteX43" fmla="*/ 444217 w 845296"/>
                <a:gd name="connsiteY43" fmla="*/ 16193 h 49568"/>
                <a:gd name="connsiteX44" fmla="*/ 481317 w 845296"/>
                <a:gd name="connsiteY44" fmla="*/ 0 h 49568"/>
                <a:gd name="connsiteX45" fmla="*/ 518427 w 845296"/>
                <a:gd name="connsiteY45" fmla="*/ 16193 h 49568"/>
                <a:gd name="connsiteX46" fmla="*/ 540048 w 845296"/>
                <a:gd name="connsiteY46" fmla="*/ 26432 h 49568"/>
                <a:gd name="connsiteX47" fmla="*/ 561661 w 845296"/>
                <a:gd name="connsiteY47" fmla="*/ 16193 h 49568"/>
                <a:gd name="connsiteX48" fmla="*/ 598761 w 845296"/>
                <a:gd name="connsiteY48" fmla="*/ 0 h 49568"/>
                <a:gd name="connsiteX49" fmla="*/ 635870 w 845296"/>
                <a:gd name="connsiteY49" fmla="*/ 16193 h 49568"/>
                <a:gd name="connsiteX50" fmla="*/ 657501 w 845296"/>
                <a:gd name="connsiteY50" fmla="*/ 26432 h 49568"/>
                <a:gd name="connsiteX51" fmla="*/ 679133 w 845296"/>
                <a:gd name="connsiteY51" fmla="*/ 16193 h 49568"/>
                <a:gd name="connsiteX52" fmla="*/ 716242 w 845296"/>
                <a:gd name="connsiteY52" fmla="*/ 0 h 49568"/>
                <a:gd name="connsiteX53" fmla="*/ 753351 w 845296"/>
                <a:gd name="connsiteY53" fmla="*/ 16183 h 49568"/>
                <a:gd name="connsiteX54" fmla="*/ 774983 w 845296"/>
                <a:gd name="connsiteY54" fmla="*/ 26432 h 49568"/>
                <a:gd name="connsiteX55" fmla="*/ 796614 w 845296"/>
                <a:gd name="connsiteY55" fmla="*/ 16183 h 49568"/>
                <a:gd name="connsiteX56" fmla="*/ 833723 w 845296"/>
                <a:gd name="connsiteY56" fmla="*/ 0 h 49568"/>
                <a:gd name="connsiteX57" fmla="*/ 845296 w 845296"/>
                <a:gd name="connsiteY57" fmla="*/ 11563 h 49568"/>
                <a:gd name="connsiteX58" fmla="*/ 833723 w 845296"/>
                <a:gd name="connsiteY58" fmla="*/ 23136 h 49568"/>
                <a:gd name="connsiteX59" fmla="*/ 812092 w 845296"/>
                <a:gd name="connsiteY59" fmla="*/ 33385 h 49568"/>
                <a:gd name="connsiteX60" fmla="*/ 774954 w 845296"/>
                <a:gd name="connsiteY60" fmla="*/ 49568 h 4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45296" h="49568">
                  <a:moveTo>
                    <a:pt x="774954" y="49568"/>
                  </a:moveTo>
                  <a:cubicBezTo>
                    <a:pt x="755828" y="49568"/>
                    <a:pt x="745855" y="40596"/>
                    <a:pt x="737845" y="33385"/>
                  </a:cubicBezTo>
                  <a:cubicBezTo>
                    <a:pt x="730987" y="27213"/>
                    <a:pt x="726462" y="23136"/>
                    <a:pt x="716213" y="23136"/>
                  </a:cubicBezTo>
                  <a:cubicBezTo>
                    <a:pt x="705964" y="23136"/>
                    <a:pt x="701440" y="27213"/>
                    <a:pt x="694582" y="33385"/>
                  </a:cubicBezTo>
                  <a:cubicBezTo>
                    <a:pt x="686572" y="40596"/>
                    <a:pt x="676599" y="49568"/>
                    <a:pt x="657473" y="49568"/>
                  </a:cubicBezTo>
                  <a:cubicBezTo>
                    <a:pt x="638356" y="49568"/>
                    <a:pt x="628383" y="40596"/>
                    <a:pt x="620363" y="33385"/>
                  </a:cubicBezTo>
                  <a:cubicBezTo>
                    <a:pt x="613515" y="27213"/>
                    <a:pt x="608981" y="23136"/>
                    <a:pt x="598732" y="23136"/>
                  </a:cubicBezTo>
                  <a:cubicBezTo>
                    <a:pt x="588502" y="23136"/>
                    <a:pt x="583968" y="27213"/>
                    <a:pt x="577120" y="33385"/>
                  </a:cubicBezTo>
                  <a:cubicBezTo>
                    <a:pt x="569100" y="40596"/>
                    <a:pt x="559137" y="49568"/>
                    <a:pt x="540020" y="49568"/>
                  </a:cubicBezTo>
                  <a:cubicBezTo>
                    <a:pt x="520894" y="49568"/>
                    <a:pt x="510921" y="40596"/>
                    <a:pt x="502920" y="33385"/>
                  </a:cubicBezTo>
                  <a:cubicBezTo>
                    <a:pt x="496052" y="27213"/>
                    <a:pt x="491538" y="23136"/>
                    <a:pt x="481289" y="23136"/>
                  </a:cubicBezTo>
                  <a:cubicBezTo>
                    <a:pt x="471040" y="23136"/>
                    <a:pt x="466525" y="27213"/>
                    <a:pt x="459667" y="33385"/>
                  </a:cubicBezTo>
                  <a:cubicBezTo>
                    <a:pt x="451656" y="40596"/>
                    <a:pt x="441684" y="49568"/>
                    <a:pt x="422558" y="49568"/>
                  </a:cubicBezTo>
                  <a:cubicBezTo>
                    <a:pt x="403441" y="49568"/>
                    <a:pt x="393468" y="40596"/>
                    <a:pt x="385458" y="33385"/>
                  </a:cubicBezTo>
                  <a:cubicBezTo>
                    <a:pt x="378600" y="27213"/>
                    <a:pt x="374075" y="23136"/>
                    <a:pt x="363836" y="23136"/>
                  </a:cubicBezTo>
                  <a:cubicBezTo>
                    <a:pt x="353597" y="23136"/>
                    <a:pt x="349072" y="27213"/>
                    <a:pt x="342224" y="33385"/>
                  </a:cubicBezTo>
                  <a:cubicBezTo>
                    <a:pt x="334213" y="40596"/>
                    <a:pt x="324241" y="49568"/>
                    <a:pt x="305124" y="49568"/>
                  </a:cubicBezTo>
                  <a:cubicBezTo>
                    <a:pt x="286007" y="49568"/>
                    <a:pt x="276035" y="40596"/>
                    <a:pt x="268024" y="33385"/>
                  </a:cubicBezTo>
                  <a:cubicBezTo>
                    <a:pt x="261175" y="27213"/>
                    <a:pt x="256642" y="23136"/>
                    <a:pt x="246402" y="23136"/>
                  </a:cubicBezTo>
                  <a:cubicBezTo>
                    <a:pt x="236172" y="23136"/>
                    <a:pt x="231648" y="27213"/>
                    <a:pt x="224790" y="33385"/>
                  </a:cubicBezTo>
                  <a:cubicBezTo>
                    <a:pt x="216779" y="40596"/>
                    <a:pt x="206816" y="49568"/>
                    <a:pt x="187690" y="49568"/>
                  </a:cubicBezTo>
                  <a:cubicBezTo>
                    <a:pt x="168564" y="49568"/>
                    <a:pt x="158601" y="40596"/>
                    <a:pt x="150590" y="33385"/>
                  </a:cubicBezTo>
                  <a:cubicBezTo>
                    <a:pt x="143742" y="27213"/>
                    <a:pt x="139217" y="23136"/>
                    <a:pt x="128978" y="23136"/>
                  </a:cubicBezTo>
                  <a:cubicBezTo>
                    <a:pt x="118739" y="23136"/>
                    <a:pt x="114224" y="27213"/>
                    <a:pt x="107366" y="33385"/>
                  </a:cubicBezTo>
                  <a:cubicBezTo>
                    <a:pt x="99355" y="40596"/>
                    <a:pt x="89392" y="49568"/>
                    <a:pt x="70275" y="49568"/>
                  </a:cubicBezTo>
                  <a:cubicBezTo>
                    <a:pt x="51159" y="49568"/>
                    <a:pt x="41186" y="40596"/>
                    <a:pt x="33176" y="33385"/>
                  </a:cubicBezTo>
                  <a:cubicBezTo>
                    <a:pt x="26327" y="27213"/>
                    <a:pt x="21803" y="23136"/>
                    <a:pt x="11563" y="23136"/>
                  </a:cubicBezTo>
                  <a:cubicBezTo>
                    <a:pt x="5172" y="23136"/>
                    <a:pt x="0" y="17955"/>
                    <a:pt x="0" y="11563"/>
                  </a:cubicBezTo>
                  <a:cubicBezTo>
                    <a:pt x="0" y="5182"/>
                    <a:pt x="5172" y="0"/>
                    <a:pt x="11563" y="0"/>
                  </a:cubicBezTo>
                  <a:cubicBezTo>
                    <a:pt x="30680" y="0"/>
                    <a:pt x="40653" y="8973"/>
                    <a:pt x="48663" y="16193"/>
                  </a:cubicBezTo>
                  <a:cubicBezTo>
                    <a:pt x="55512" y="22355"/>
                    <a:pt x="60046" y="26432"/>
                    <a:pt x="70285" y="26432"/>
                  </a:cubicBezTo>
                  <a:cubicBezTo>
                    <a:pt x="80515" y="26432"/>
                    <a:pt x="85039" y="22355"/>
                    <a:pt x="91897" y="16193"/>
                  </a:cubicBezTo>
                  <a:cubicBezTo>
                    <a:pt x="99908" y="8973"/>
                    <a:pt x="109871" y="0"/>
                    <a:pt x="128997" y="0"/>
                  </a:cubicBezTo>
                  <a:cubicBezTo>
                    <a:pt x="148123" y="0"/>
                    <a:pt x="158086" y="8973"/>
                    <a:pt x="166097" y="16193"/>
                  </a:cubicBezTo>
                  <a:cubicBezTo>
                    <a:pt x="172945" y="22355"/>
                    <a:pt x="177470" y="26432"/>
                    <a:pt x="187709" y="26432"/>
                  </a:cubicBezTo>
                  <a:cubicBezTo>
                    <a:pt x="197949" y="26432"/>
                    <a:pt x="202473" y="22355"/>
                    <a:pt x="209321" y="16193"/>
                  </a:cubicBezTo>
                  <a:cubicBezTo>
                    <a:pt x="217332" y="8973"/>
                    <a:pt x="227305" y="0"/>
                    <a:pt x="246421" y="0"/>
                  </a:cubicBezTo>
                  <a:cubicBezTo>
                    <a:pt x="265547" y="0"/>
                    <a:pt x="275511" y="8973"/>
                    <a:pt x="283531" y="16193"/>
                  </a:cubicBezTo>
                  <a:cubicBezTo>
                    <a:pt x="290379" y="22355"/>
                    <a:pt x="294904" y="26432"/>
                    <a:pt x="305152" y="26432"/>
                  </a:cubicBezTo>
                  <a:cubicBezTo>
                    <a:pt x="315392" y="26432"/>
                    <a:pt x="319907" y="22355"/>
                    <a:pt x="326765" y="16193"/>
                  </a:cubicBezTo>
                  <a:cubicBezTo>
                    <a:pt x="334775" y="8973"/>
                    <a:pt x="344738" y="0"/>
                    <a:pt x="363865" y="0"/>
                  </a:cubicBezTo>
                  <a:cubicBezTo>
                    <a:pt x="382991" y="0"/>
                    <a:pt x="392954" y="8973"/>
                    <a:pt x="400964" y="16193"/>
                  </a:cubicBezTo>
                  <a:cubicBezTo>
                    <a:pt x="407822" y="22355"/>
                    <a:pt x="412347" y="26432"/>
                    <a:pt x="422586" y="26432"/>
                  </a:cubicBezTo>
                  <a:cubicBezTo>
                    <a:pt x="432835" y="26432"/>
                    <a:pt x="437359" y="22355"/>
                    <a:pt x="444217" y="16193"/>
                  </a:cubicBezTo>
                  <a:cubicBezTo>
                    <a:pt x="452228" y="8973"/>
                    <a:pt x="462201" y="0"/>
                    <a:pt x="481317" y="0"/>
                  </a:cubicBezTo>
                  <a:cubicBezTo>
                    <a:pt x="500434" y="0"/>
                    <a:pt x="510407" y="8973"/>
                    <a:pt x="518427" y="16193"/>
                  </a:cubicBezTo>
                  <a:cubicBezTo>
                    <a:pt x="525275" y="22355"/>
                    <a:pt x="529800" y="26432"/>
                    <a:pt x="540048" y="26432"/>
                  </a:cubicBezTo>
                  <a:cubicBezTo>
                    <a:pt x="550278" y="26432"/>
                    <a:pt x="554803" y="22355"/>
                    <a:pt x="561661" y="16193"/>
                  </a:cubicBezTo>
                  <a:cubicBezTo>
                    <a:pt x="569671" y="8973"/>
                    <a:pt x="579644" y="0"/>
                    <a:pt x="598761" y="0"/>
                  </a:cubicBezTo>
                  <a:cubicBezTo>
                    <a:pt x="617887" y="0"/>
                    <a:pt x="627859" y="8973"/>
                    <a:pt x="635870" y="16193"/>
                  </a:cubicBezTo>
                  <a:cubicBezTo>
                    <a:pt x="642738" y="22355"/>
                    <a:pt x="647252" y="26432"/>
                    <a:pt x="657501" y="26432"/>
                  </a:cubicBezTo>
                  <a:cubicBezTo>
                    <a:pt x="667750" y="26432"/>
                    <a:pt x="672275" y="22355"/>
                    <a:pt x="679133" y="16193"/>
                  </a:cubicBezTo>
                  <a:cubicBezTo>
                    <a:pt x="687143" y="8973"/>
                    <a:pt x="697116" y="0"/>
                    <a:pt x="716242" y="0"/>
                  </a:cubicBezTo>
                  <a:cubicBezTo>
                    <a:pt x="735359" y="0"/>
                    <a:pt x="745341" y="8973"/>
                    <a:pt x="753351" y="16183"/>
                  </a:cubicBezTo>
                  <a:cubicBezTo>
                    <a:pt x="760209" y="22355"/>
                    <a:pt x="764734" y="26432"/>
                    <a:pt x="774983" y="26432"/>
                  </a:cubicBezTo>
                  <a:cubicBezTo>
                    <a:pt x="785232" y="26432"/>
                    <a:pt x="789765" y="22355"/>
                    <a:pt x="796614" y="16183"/>
                  </a:cubicBezTo>
                  <a:cubicBezTo>
                    <a:pt x="804634" y="8973"/>
                    <a:pt x="814607" y="0"/>
                    <a:pt x="833723" y="0"/>
                  </a:cubicBezTo>
                  <a:cubicBezTo>
                    <a:pt x="840115" y="0"/>
                    <a:pt x="845296" y="5182"/>
                    <a:pt x="845296" y="11563"/>
                  </a:cubicBezTo>
                  <a:cubicBezTo>
                    <a:pt x="845296" y="17955"/>
                    <a:pt x="840115" y="23136"/>
                    <a:pt x="833723" y="23136"/>
                  </a:cubicBezTo>
                  <a:cubicBezTo>
                    <a:pt x="823484" y="23136"/>
                    <a:pt x="818950" y="27213"/>
                    <a:pt x="812092" y="33385"/>
                  </a:cubicBezTo>
                  <a:cubicBezTo>
                    <a:pt x="804053" y="40586"/>
                    <a:pt x="794080" y="49568"/>
                    <a:pt x="774954" y="49568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9C22775E-478E-4607-906E-904A5B0F7497}"/>
              </a:ext>
            </a:extLst>
          </p:cNvPr>
          <p:cNvSpPr txBox="1"/>
          <p:nvPr/>
        </p:nvSpPr>
        <p:spPr>
          <a:xfrm>
            <a:off x="1549400" y="4808523"/>
            <a:ext cx="4432300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Pellentesque habitant morbi tristique senectus et netus et malesuada fames ac turpis egestas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xmlns="" id="{8D120A28-2535-421C-9C5B-6D7352BBE06E}"/>
              </a:ext>
            </a:extLst>
          </p:cNvPr>
          <p:cNvSpPr txBox="1"/>
          <p:nvPr/>
        </p:nvSpPr>
        <p:spPr>
          <a:xfrm>
            <a:off x="1549400" y="1492706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4EA5DF58-2870-4E44-8929-40AB2F6E9A10}"/>
              </a:ext>
            </a:extLst>
          </p:cNvPr>
          <p:cNvSpPr txBox="1"/>
          <p:nvPr/>
        </p:nvSpPr>
        <p:spPr>
          <a:xfrm>
            <a:off x="1549400" y="2813506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xmlns="" id="{6738EE08-39E6-41BD-A865-34210E544105}"/>
              </a:ext>
            </a:extLst>
          </p:cNvPr>
          <p:cNvSpPr txBox="1"/>
          <p:nvPr/>
        </p:nvSpPr>
        <p:spPr>
          <a:xfrm>
            <a:off x="1549400" y="4134306"/>
            <a:ext cx="26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42CF0BEC-E8EA-4929-9826-D337A00BBA06}"/>
              </a:ext>
            </a:extLst>
          </p:cNvPr>
          <p:cNvGrpSpPr/>
          <p:nvPr/>
        </p:nvGrpSpPr>
        <p:grpSpPr>
          <a:xfrm rot="20394808">
            <a:off x="6503722" y="4020916"/>
            <a:ext cx="1675871" cy="249025"/>
            <a:chOff x="3865180" y="1914400"/>
            <a:chExt cx="1675871" cy="249025"/>
          </a:xfrm>
        </p:grpSpPr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xmlns="" id="{E3B69C46-B8DC-4551-BEDB-533E11ECB3A7}"/>
                </a:ext>
              </a:extLst>
            </p:cNvPr>
            <p:cNvSpPr/>
            <p:nvPr/>
          </p:nvSpPr>
          <p:spPr>
            <a:xfrm>
              <a:off x="3865180" y="1914400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DBE9B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xmlns="" id="{8D12B941-F179-4293-BBAA-6C600A448C4A}"/>
                </a:ext>
              </a:extLst>
            </p:cNvPr>
            <p:cNvSpPr/>
            <p:nvPr/>
          </p:nvSpPr>
          <p:spPr>
            <a:xfrm>
              <a:off x="3865180" y="1962711"/>
              <a:ext cx="1675871" cy="200714"/>
            </a:xfrm>
            <a:custGeom>
              <a:avLst/>
              <a:gdLst>
                <a:gd name="connsiteX0" fmla="*/ 809625 w 819149"/>
                <a:gd name="connsiteY0" fmla="*/ 0 h 98107"/>
                <a:gd name="connsiteX1" fmla="*/ 751523 w 819149"/>
                <a:gd name="connsiteY1" fmla="*/ 43815 h 98107"/>
                <a:gd name="connsiteX2" fmla="*/ 709613 w 819149"/>
                <a:gd name="connsiteY2" fmla="*/ 79057 h 98107"/>
                <a:gd name="connsiteX3" fmla="*/ 667703 w 819149"/>
                <a:gd name="connsiteY3" fmla="*/ 43815 h 98107"/>
                <a:gd name="connsiteX4" fmla="*/ 609600 w 819149"/>
                <a:gd name="connsiteY4" fmla="*/ 0 h 98107"/>
                <a:gd name="connsiteX5" fmla="*/ 551498 w 819149"/>
                <a:gd name="connsiteY5" fmla="*/ 43815 h 98107"/>
                <a:gd name="connsiteX6" fmla="*/ 509588 w 819149"/>
                <a:gd name="connsiteY6" fmla="*/ 79057 h 98107"/>
                <a:gd name="connsiteX7" fmla="*/ 467678 w 819149"/>
                <a:gd name="connsiteY7" fmla="*/ 43815 h 98107"/>
                <a:gd name="connsiteX8" fmla="*/ 409575 w 819149"/>
                <a:gd name="connsiteY8" fmla="*/ 0 h 98107"/>
                <a:gd name="connsiteX9" fmla="*/ 351473 w 819149"/>
                <a:gd name="connsiteY9" fmla="*/ 43815 h 98107"/>
                <a:gd name="connsiteX10" fmla="*/ 309563 w 819149"/>
                <a:gd name="connsiteY10" fmla="*/ 79057 h 98107"/>
                <a:gd name="connsiteX11" fmla="*/ 267653 w 819149"/>
                <a:gd name="connsiteY11" fmla="*/ 43815 h 98107"/>
                <a:gd name="connsiteX12" fmla="*/ 209550 w 819149"/>
                <a:gd name="connsiteY12" fmla="*/ 0 h 98107"/>
                <a:gd name="connsiteX13" fmla="*/ 151448 w 819149"/>
                <a:gd name="connsiteY13" fmla="*/ 43815 h 98107"/>
                <a:gd name="connsiteX14" fmla="*/ 109538 w 819149"/>
                <a:gd name="connsiteY14" fmla="*/ 79057 h 98107"/>
                <a:gd name="connsiteX15" fmla="*/ 67628 w 819149"/>
                <a:gd name="connsiteY15" fmla="*/ 43815 h 98107"/>
                <a:gd name="connsiteX16" fmla="*/ 9525 w 819149"/>
                <a:gd name="connsiteY16" fmla="*/ 0 h 98107"/>
                <a:gd name="connsiteX17" fmla="*/ 0 w 819149"/>
                <a:gd name="connsiteY17" fmla="*/ 9525 h 98107"/>
                <a:gd name="connsiteX18" fmla="*/ 9525 w 819149"/>
                <a:gd name="connsiteY18" fmla="*/ 19050 h 98107"/>
                <a:gd name="connsiteX19" fmla="*/ 51435 w 819149"/>
                <a:gd name="connsiteY19" fmla="*/ 54293 h 98107"/>
                <a:gd name="connsiteX20" fmla="*/ 109538 w 819149"/>
                <a:gd name="connsiteY20" fmla="*/ 98107 h 98107"/>
                <a:gd name="connsiteX21" fmla="*/ 167640 w 819149"/>
                <a:gd name="connsiteY21" fmla="*/ 54293 h 98107"/>
                <a:gd name="connsiteX22" fmla="*/ 209550 w 819149"/>
                <a:gd name="connsiteY22" fmla="*/ 19050 h 98107"/>
                <a:gd name="connsiteX23" fmla="*/ 251460 w 819149"/>
                <a:gd name="connsiteY23" fmla="*/ 54293 h 98107"/>
                <a:gd name="connsiteX24" fmla="*/ 309563 w 819149"/>
                <a:gd name="connsiteY24" fmla="*/ 98107 h 98107"/>
                <a:gd name="connsiteX25" fmla="*/ 367665 w 819149"/>
                <a:gd name="connsiteY25" fmla="*/ 54293 h 98107"/>
                <a:gd name="connsiteX26" fmla="*/ 409575 w 819149"/>
                <a:gd name="connsiteY26" fmla="*/ 19050 h 98107"/>
                <a:gd name="connsiteX27" fmla="*/ 451485 w 819149"/>
                <a:gd name="connsiteY27" fmla="*/ 54293 h 98107"/>
                <a:gd name="connsiteX28" fmla="*/ 509588 w 819149"/>
                <a:gd name="connsiteY28" fmla="*/ 98107 h 98107"/>
                <a:gd name="connsiteX29" fmla="*/ 567690 w 819149"/>
                <a:gd name="connsiteY29" fmla="*/ 54293 h 98107"/>
                <a:gd name="connsiteX30" fmla="*/ 609600 w 819149"/>
                <a:gd name="connsiteY30" fmla="*/ 19050 h 98107"/>
                <a:gd name="connsiteX31" fmla="*/ 651510 w 819149"/>
                <a:gd name="connsiteY31" fmla="*/ 54293 h 98107"/>
                <a:gd name="connsiteX32" fmla="*/ 709613 w 819149"/>
                <a:gd name="connsiteY32" fmla="*/ 98107 h 98107"/>
                <a:gd name="connsiteX33" fmla="*/ 767715 w 819149"/>
                <a:gd name="connsiteY33" fmla="*/ 54293 h 98107"/>
                <a:gd name="connsiteX34" fmla="*/ 809625 w 819149"/>
                <a:gd name="connsiteY34" fmla="*/ 19050 h 98107"/>
                <a:gd name="connsiteX35" fmla="*/ 819150 w 819149"/>
                <a:gd name="connsiteY35" fmla="*/ 9525 h 98107"/>
                <a:gd name="connsiteX36" fmla="*/ 809625 w 819149"/>
                <a:gd name="connsiteY36" fmla="*/ 0 h 9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19149" h="98107">
                  <a:moveTo>
                    <a:pt x="809625" y="0"/>
                  </a:moveTo>
                  <a:cubicBezTo>
                    <a:pt x="779145" y="0"/>
                    <a:pt x="764858" y="23813"/>
                    <a:pt x="751523" y="43815"/>
                  </a:cubicBezTo>
                  <a:cubicBezTo>
                    <a:pt x="740093" y="62865"/>
                    <a:pt x="729615" y="79057"/>
                    <a:pt x="709613" y="79057"/>
                  </a:cubicBezTo>
                  <a:cubicBezTo>
                    <a:pt x="689610" y="79057"/>
                    <a:pt x="680085" y="62865"/>
                    <a:pt x="667703" y="43815"/>
                  </a:cubicBezTo>
                  <a:cubicBezTo>
                    <a:pt x="654368" y="22860"/>
                    <a:pt x="640080" y="0"/>
                    <a:pt x="609600" y="0"/>
                  </a:cubicBezTo>
                  <a:cubicBezTo>
                    <a:pt x="579120" y="0"/>
                    <a:pt x="564833" y="23813"/>
                    <a:pt x="551498" y="43815"/>
                  </a:cubicBezTo>
                  <a:cubicBezTo>
                    <a:pt x="540068" y="62865"/>
                    <a:pt x="529590" y="79057"/>
                    <a:pt x="509588" y="79057"/>
                  </a:cubicBezTo>
                  <a:cubicBezTo>
                    <a:pt x="489585" y="79057"/>
                    <a:pt x="480060" y="62865"/>
                    <a:pt x="467678" y="43815"/>
                  </a:cubicBezTo>
                  <a:cubicBezTo>
                    <a:pt x="454343" y="22860"/>
                    <a:pt x="440055" y="0"/>
                    <a:pt x="409575" y="0"/>
                  </a:cubicBezTo>
                  <a:cubicBezTo>
                    <a:pt x="379095" y="0"/>
                    <a:pt x="364808" y="23813"/>
                    <a:pt x="351473" y="43815"/>
                  </a:cubicBezTo>
                  <a:cubicBezTo>
                    <a:pt x="340043" y="62865"/>
                    <a:pt x="329565" y="79057"/>
                    <a:pt x="309563" y="79057"/>
                  </a:cubicBezTo>
                  <a:cubicBezTo>
                    <a:pt x="290513" y="79057"/>
                    <a:pt x="280035" y="62865"/>
                    <a:pt x="267653" y="43815"/>
                  </a:cubicBezTo>
                  <a:cubicBezTo>
                    <a:pt x="254318" y="22860"/>
                    <a:pt x="240030" y="0"/>
                    <a:pt x="209550" y="0"/>
                  </a:cubicBezTo>
                  <a:cubicBezTo>
                    <a:pt x="179070" y="0"/>
                    <a:pt x="164783" y="23813"/>
                    <a:pt x="151448" y="43815"/>
                  </a:cubicBezTo>
                  <a:cubicBezTo>
                    <a:pt x="140018" y="62865"/>
                    <a:pt x="129540" y="79057"/>
                    <a:pt x="109538" y="79057"/>
                  </a:cubicBezTo>
                  <a:cubicBezTo>
                    <a:pt x="90488" y="79057"/>
                    <a:pt x="80010" y="62865"/>
                    <a:pt x="67628" y="43815"/>
                  </a:cubicBezTo>
                  <a:cubicBezTo>
                    <a:pt x="54293" y="22860"/>
                    <a:pt x="40005" y="0"/>
                    <a:pt x="9525" y="0"/>
                  </a:cubicBezTo>
                  <a:cubicBezTo>
                    <a:pt x="3810" y="0"/>
                    <a:pt x="0" y="3810"/>
                    <a:pt x="0" y="9525"/>
                  </a:cubicBezTo>
                  <a:cubicBezTo>
                    <a:pt x="0" y="15240"/>
                    <a:pt x="3810" y="19050"/>
                    <a:pt x="9525" y="19050"/>
                  </a:cubicBezTo>
                  <a:cubicBezTo>
                    <a:pt x="28575" y="19050"/>
                    <a:pt x="39053" y="35243"/>
                    <a:pt x="51435" y="54293"/>
                  </a:cubicBezTo>
                  <a:cubicBezTo>
                    <a:pt x="64770" y="75248"/>
                    <a:pt x="79058" y="98107"/>
                    <a:pt x="109538" y="98107"/>
                  </a:cubicBezTo>
                  <a:cubicBezTo>
                    <a:pt x="140018" y="98107"/>
                    <a:pt x="154305" y="74295"/>
                    <a:pt x="167640" y="54293"/>
                  </a:cubicBezTo>
                  <a:cubicBezTo>
                    <a:pt x="179070" y="35243"/>
                    <a:pt x="189548" y="19050"/>
                    <a:pt x="209550" y="19050"/>
                  </a:cubicBezTo>
                  <a:cubicBezTo>
                    <a:pt x="229553" y="19050"/>
                    <a:pt x="239078" y="35243"/>
                    <a:pt x="251460" y="54293"/>
                  </a:cubicBezTo>
                  <a:cubicBezTo>
                    <a:pt x="264795" y="75248"/>
                    <a:pt x="279083" y="98107"/>
                    <a:pt x="309563" y="98107"/>
                  </a:cubicBezTo>
                  <a:cubicBezTo>
                    <a:pt x="340043" y="98107"/>
                    <a:pt x="354330" y="74295"/>
                    <a:pt x="367665" y="54293"/>
                  </a:cubicBezTo>
                  <a:cubicBezTo>
                    <a:pt x="379095" y="35243"/>
                    <a:pt x="389573" y="19050"/>
                    <a:pt x="409575" y="19050"/>
                  </a:cubicBezTo>
                  <a:cubicBezTo>
                    <a:pt x="429578" y="19050"/>
                    <a:pt x="439103" y="35243"/>
                    <a:pt x="451485" y="54293"/>
                  </a:cubicBezTo>
                  <a:cubicBezTo>
                    <a:pt x="464820" y="75248"/>
                    <a:pt x="479108" y="98107"/>
                    <a:pt x="509588" y="98107"/>
                  </a:cubicBezTo>
                  <a:cubicBezTo>
                    <a:pt x="540068" y="98107"/>
                    <a:pt x="554355" y="74295"/>
                    <a:pt x="567690" y="54293"/>
                  </a:cubicBezTo>
                  <a:cubicBezTo>
                    <a:pt x="579120" y="35243"/>
                    <a:pt x="589598" y="19050"/>
                    <a:pt x="609600" y="19050"/>
                  </a:cubicBezTo>
                  <a:cubicBezTo>
                    <a:pt x="629603" y="19050"/>
                    <a:pt x="639128" y="35243"/>
                    <a:pt x="651510" y="54293"/>
                  </a:cubicBezTo>
                  <a:cubicBezTo>
                    <a:pt x="664845" y="75248"/>
                    <a:pt x="679133" y="98107"/>
                    <a:pt x="709613" y="98107"/>
                  </a:cubicBezTo>
                  <a:cubicBezTo>
                    <a:pt x="740093" y="98107"/>
                    <a:pt x="754380" y="74295"/>
                    <a:pt x="767715" y="54293"/>
                  </a:cubicBezTo>
                  <a:cubicBezTo>
                    <a:pt x="779145" y="35243"/>
                    <a:pt x="789623" y="19050"/>
                    <a:pt x="809625" y="19050"/>
                  </a:cubicBezTo>
                  <a:cubicBezTo>
                    <a:pt x="815340" y="19050"/>
                    <a:pt x="819150" y="15240"/>
                    <a:pt x="819150" y="9525"/>
                  </a:cubicBezTo>
                  <a:cubicBezTo>
                    <a:pt x="819150" y="3810"/>
                    <a:pt x="815340" y="0"/>
                    <a:pt x="809625" y="0"/>
                  </a:cubicBezTo>
                  <a:close/>
                </a:path>
              </a:pathLst>
            </a:custGeom>
            <a:solidFill>
              <a:srgbClr val="FFCA6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D47416D6-9A5E-487C-B96A-D0BDE7B63C49}"/>
              </a:ext>
            </a:extLst>
          </p:cNvPr>
          <p:cNvSpPr/>
          <p:nvPr/>
        </p:nvSpPr>
        <p:spPr>
          <a:xfrm rot="2700000">
            <a:off x="4863829" y="1312121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xmlns="" id="{CDB3F4DA-B800-4391-91CE-238DBD1F30AE}"/>
              </a:ext>
            </a:extLst>
          </p:cNvPr>
          <p:cNvSpPr/>
          <p:nvPr/>
        </p:nvSpPr>
        <p:spPr>
          <a:xfrm rot="2700000">
            <a:off x="5749653" y="4265448"/>
            <a:ext cx="131511" cy="131511"/>
          </a:xfrm>
          <a:prstGeom prst="rect">
            <a:avLst/>
          </a:prstGeom>
          <a:solidFill>
            <a:srgbClr val="DBE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73CC3F9C-121C-4A9B-BDF1-F18D9E92B6A5}"/>
              </a:ext>
            </a:extLst>
          </p:cNvPr>
          <p:cNvGrpSpPr/>
          <p:nvPr/>
        </p:nvGrpSpPr>
        <p:grpSpPr>
          <a:xfrm>
            <a:off x="4752773" y="3875237"/>
            <a:ext cx="295355" cy="320347"/>
            <a:chOff x="5388549" y="4145088"/>
            <a:chExt cx="317006" cy="343830"/>
          </a:xfrm>
        </p:grpSpPr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xmlns="" id="{ACE9B669-E00A-49B2-B6E1-5A67C3882794}"/>
                </a:ext>
              </a:extLst>
            </p:cNvPr>
            <p:cNvSpPr/>
            <p:nvPr/>
          </p:nvSpPr>
          <p:spPr>
            <a:xfrm rot="15437724" flipV="1">
              <a:off x="5342987" y="4212336"/>
              <a:ext cx="322144" cy="231019"/>
            </a:xfrm>
            <a:prstGeom prst="triangle">
              <a:avLst/>
            </a:prstGeom>
            <a:noFill/>
            <a:ln w="50800">
              <a:solidFill>
                <a:srgbClr val="FFCA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等腰三角形 60">
              <a:extLst>
                <a:ext uri="{FF2B5EF4-FFF2-40B4-BE49-F238E27FC236}">
                  <a16:creationId xmlns:a16="http://schemas.microsoft.com/office/drawing/2014/main" xmlns="" id="{C43949B9-BB7F-47D5-B400-CCA255967EB0}"/>
                </a:ext>
              </a:extLst>
            </p:cNvPr>
            <p:cNvSpPr/>
            <p:nvPr/>
          </p:nvSpPr>
          <p:spPr>
            <a:xfrm rot="15437724" flipV="1">
              <a:off x="5428974" y="4190650"/>
              <a:ext cx="322144" cy="231019"/>
            </a:xfrm>
            <a:prstGeom prst="triangle">
              <a:avLst/>
            </a:prstGeom>
            <a:noFill/>
            <a:ln w="50800">
              <a:solidFill>
                <a:srgbClr val="DBE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xmlns="" id="{2F51BAD1-677C-4052-8192-850358746B04}"/>
              </a:ext>
            </a:extLst>
          </p:cNvPr>
          <p:cNvSpPr txBox="1"/>
          <p:nvPr/>
        </p:nvSpPr>
        <p:spPr>
          <a:xfrm>
            <a:off x="6553200" y="1292104"/>
            <a:ext cx="408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FFCA61"/>
                </a:solidFill>
                <a:latin typeface="演示佛系体" panose="00000500000000000000" pitchFamily="2" charset="-122"/>
                <a:ea typeface="演示佛系体" panose="00000500000000000000" pitchFamily="2" charset="-122"/>
              </a:rPr>
              <a:t>Powerpoint Templet </a:t>
            </a:r>
            <a:endParaRPr lang="zh-CN" altLang="en-US" sz="2800" b="1">
              <a:solidFill>
                <a:srgbClr val="FFCA61"/>
              </a:solidFill>
              <a:latin typeface="演示佛系体" panose="00000500000000000000" pitchFamily="2" charset="-122"/>
              <a:ea typeface="演示佛系体" panose="00000500000000000000" pitchFamily="2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xmlns="" id="{64271FE9-11AC-4BC0-9C2A-807003ADE1D9}"/>
              </a:ext>
            </a:extLst>
          </p:cNvPr>
          <p:cNvSpPr txBox="1"/>
          <p:nvPr/>
        </p:nvSpPr>
        <p:spPr>
          <a:xfrm>
            <a:off x="6774522" y="1840724"/>
            <a:ext cx="4191042" cy="1872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Lorem ipsum dolor sit amet, consectetuer adipiscing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Elit. Maecenas porttitor congue massa. Fusce posuere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sz="1200">
                <a:latin typeface="..黑体UI-韩语" panose="02000000000000000000" pitchFamily="2" charset="-128"/>
                <a:ea typeface="..黑体UI-韩语" panose="02000000000000000000" pitchFamily="2" charset="-128"/>
                <a:cs typeface="..黑体UI-韩语" panose="02000000000000000000" pitchFamily="2" charset="-128"/>
              </a:rPr>
              <a:t>Magna sed pulvinar ultricies, purus lectus malesuada libero, sit amet commodo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xmlns="" id="{28324789-8945-4D3F-9EE6-0876BFBC9E38}"/>
              </a:ext>
            </a:extLst>
          </p:cNvPr>
          <p:cNvGrpSpPr/>
          <p:nvPr/>
        </p:nvGrpSpPr>
        <p:grpSpPr>
          <a:xfrm>
            <a:off x="10476728" y="2634420"/>
            <a:ext cx="146570" cy="142554"/>
            <a:chOff x="5684649" y="5454602"/>
            <a:chExt cx="197266" cy="191862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xmlns="" id="{C0C085D3-6A64-48D4-8A6F-B5147BF048C9}"/>
                </a:ext>
              </a:extLst>
            </p:cNvPr>
            <p:cNvSpPr/>
            <p:nvPr/>
          </p:nvSpPr>
          <p:spPr>
            <a:xfrm>
              <a:off x="5684649" y="5514953"/>
              <a:ext cx="131511" cy="131511"/>
            </a:xfrm>
            <a:prstGeom prst="rect">
              <a:avLst/>
            </a:prstGeom>
            <a:solidFill>
              <a:srgbClr val="DBE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xmlns="" id="{04B10D82-406B-483D-9315-72681BA0F645}"/>
                </a:ext>
              </a:extLst>
            </p:cNvPr>
            <p:cNvSpPr/>
            <p:nvPr/>
          </p:nvSpPr>
          <p:spPr>
            <a:xfrm>
              <a:off x="5750404" y="5454602"/>
              <a:ext cx="131511" cy="131511"/>
            </a:xfrm>
            <a:prstGeom prst="rect">
              <a:avLst/>
            </a:prstGeom>
            <a:solidFill>
              <a:srgbClr val="FFCA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xmlns="" id="{5A34A2E7-FA9F-4001-81B5-5177FC7EC414}"/>
              </a:ext>
            </a:extLst>
          </p:cNvPr>
          <p:cNvGrpSpPr/>
          <p:nvPr/>
        </p:nvGrpSpPr>
        <p:grpSpPr>
          <a:xfrm rot="20396487">
            <a:off x="10699833" y="4254558"/>
            <a:ext cx="162516" cy="379931"/>
            <a:chOff x="4650581" y="6184902"/>
            <a:chExt cx="105966" cy="200569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xmlns="" id="{8C7BCF79-AEEB-4024-A012-5EAC4D0CA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184902"/>
              <a:ext cx="70644" cy="5099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xmlns="" id="{FBE8A3A5-2050-441B-8FE3-F35BE93D00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0581" y="6286897"/>
              <a:ext cx="105966" cy="9327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xmlns="" id="{F92E3694-3831-4FC9-B20C-5C60E80FFA2B}"/>
                </a:ext>
              </a:extLst>
            </p:cNvPr>
            <p:cNvCxnSpPr>
              <a:cxnSpLocks/>
            </p:cNvCxnSpPr>
            <p:nvPr/>
          </p:nvCxnSpPr>
          <p:spPr>
            <a:xfrm rot="600000">
              <a:off x="4650581" y="6377286"/>
              <a:ext cx="88107" cy="8185"/>
            </a:xfrm>
            <a:prstGeom prst="line">
              <a:avLst/>
            </a:prstGeom>
            <a:ln w="25400" cap="rnd">
              <a:solidFill>
                <a:srgbClr val="FFCA6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7591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948</Words>
  <Application>Microsoft Office PowerPoint</Application>
  <PresentationFormat>宽屏</PresentationFormat>
  <Paragraphs>143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演示佛系体</vt:lpstr>
      <vt:lpstr>Arial</vt:lpstr>
      <vt:lpstr>庞门正道标题体</vt:lpstr>
      <vt:lpstr>..黑体UI-韩语</vt:lpstr>
      <vt:lpstr>Wingdings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yvonne 忘吃药的晓公子</dc:creator>
  <cp:keywords>51PPT模板网</cp:keywords>
  <dc:description>www.51pptmoban.com</dc:description>
  <cp:lastModifiedBy>YANGs</cp:lastModifiedBy>
  <cp:revision>68</cp:revision>
  <dcterms:created xsi:type="dcterms:W3CDTF">2020-05-27T02:19:44Z</dcterms:created>
  <dcterms:modified xsi:type="dcterms:W3CDTF">2020-06-01T12:22:47Z</dcterms:modified>
</cp:coreProperties>
</file>

<file path=docProps/thumbnail.jpeg>
</file>